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D2CA2-0C17-9D44-78B7-B00F441C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341C7E-C77A-642D-9D2A-DBFCE26C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D7604D-3EA1-8216-321F-DBA95346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A1A49B-F797-E5A4-5ACD-B871D8A8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B55BCA-F76C-2DA8-E963-651475B8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83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703746-6150-E0E5-CA18-04CCA6FB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ADE0B0-AE86-D0AC-D712-959B3D4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B8674-E017-3A23-B3EB-4C1E9A70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DE8D7B-6160-7E68-BD1F-5A21771A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CA5144-944B-A47C-CB6D-6166E30C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75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D7C880-CDD4-24CA-D210-03DA6044D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1C1421-65CC-C72A-5B34-F8DC5C46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B6769F-CB89-5399-3248-2FBF1FF2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0E680-8C76-5094-24C2-9BC6B3F6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64DE8-61D5-3DF8-1434-33D298A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2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F17341-755D-0C5A-6DCD-DBE6247D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73FEB-953F-425C-16CD-01869341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D3EEBC-7859-7EE7-1FBB-CEF16B51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7370AD-274B-CD18-6B52-E99F588A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D18578-024D-F6E5-CB7F-686CA1C7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0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06818-67D8-9B6A-E7A6-AB507287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206D80-2A79-7E6B-62D2-7F0693E1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9B1B62-1912-8D87-689D-2300BB94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7DD18-2DA6-02A6-49DC-947C8CE6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AFE434-289B-C5B2-DFD6-23D20819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5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57F4C-C81D-74E4-0F89-B20104FA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8E3EC-E99D-47E3-1699-9F70287B9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451C9D-81AE-D7F1-7949-230C73B8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CC159C-AF60-273E-6AF7-023D8E62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403702-B1EC-959B-E64F-97C7BCBA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685FB0-7732-9B6F-4223-71FD7512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2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F1612-2B83-BBFD-EA0A-831B7DB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414481-7644-3FD3-3A58-212CD3E0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1918DF-6037-23CA-7771-E2CBEEA9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32969B-CFBD-46E5-403A-62606DD98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187ABF-92D3-133D-43EE-F8F75A009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9275468-BDB6-322B-D27A-117D3558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6D2A-CDFA-226E-F542-04EA0D40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AA007C-7505-038A-B487-4FAB22D6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4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36CE31-8781-F25D-3E97-59C0928F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7AD2C2-0BC0-A359-B33A-8F2C8292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7C5AD3-4A64-E6B1-80EE-BC08D343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250B26-F978-C024-86E3-D30FC573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22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B6143A-FAD9-F7DD-CF5D-ED3DF29A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18A95E-89DA-E6DA-2F8E-F20C98C2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BF54F9-6845-25C2-79A7-3527CE77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84CFF-28B4-57A8-A361-0F54C21D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BCDC0-98B7-9B42-E4F8-298F557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9DCDD-0AC6-C9E8-5C5B-FD7D2642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3257E-5ED4-05A9-6CE8-164CC5D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1AD194-F005-70F9-695E-6373D679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BF1F67-0D58-5E27-E9F4-7D9FF7BE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33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D84CD-C746-9DA5-CC6B-7EA81CE2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F896E8-30B5-E54D-4472-35A8BC254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09C23C-7537-0D65-254B-A17E8383D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C8A43E-E08F-D2DC-C515-6F13E0BD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DF7A7C-6587-8F7D-B629-3E64F6E1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66F683-4DF1-531F-6A11-7AB42C0E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63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84E26E-670D-E73B-1266-CD9E3FF8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F912EC-A725-6678-A052-DFBED994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42BE2-94A6-1C7D-E750-E778C8727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DEFFF-609D-F794-CFA2-8F168F4C5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27E8E2-017F-9369-B14C-DEBD47970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FF883-2552-9FD6-4694-9C0987399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Consegna 25/10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E613C7-0586-3FD8-E995-38EBE8EFD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57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9B471-6CDB-0435-BA65-16917B93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490482B-6BAB-6128-ACB5-E1D48AC0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59" y="1971929"/>
            <a:ext cx="6217497" cy="4351338"/>
          </a:xfrm>
        </p:spPr>
      </p:pic>
    </p:spTree>
    <p:extLst>
      <p:ext uri="{BB962C8B-B14F-4D97-AF65-F5344CB8AC3E}">
        <p14:creationId xmlns:p14="http://schemas.microsoft.com/office/powerpoint/2010/main" val="314246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5F96A-F93F-B56B-83BF-8DE3888E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8E31405-4104-A13A-0D23-9811E24DE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30" y="868680"/>
            <a:ext cx="7622491" cy="5363147"/>
          </a:xfrm>
        </p:spPr>
      </p:pic>
    </p:spTree>
    <p:extLst>
      <p:ext uri="{BB962C8B-B14F-4D97-AF65-F5344CB8AC3E}">
        <p14:creationId xmlns:p14="http://schemas.microsoft.com/office/powerpoint/2010/main" val="175006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D5630-94EA-59A2-9D99-D6876931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Attacco a </a:t>
            </a:r>
            <a:r>
              <a:rPr lang="it-IT" dirty="0" err="1"/>
              <a:t>sql</a:t>
            </a:r>
            <a:r>
              <a:rPr lang="it-IT" dirty="0"/>
              <a:t> database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0F5EBE6-5554-4570-BE61-F744213ED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7" y="1832110"/>
            <a:ext cx="6188972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3F0267-AF11-8843-153F-A14473EBC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21" y="2036322"/>
            <a:ext cx="5306422" cy="40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5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D9A4F-80E5-D20B-8324-D1336CDD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7E63383-2916-6E69-13AE-3C5FB76A3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59" y="751867"/>
            <a:ext cx="8015591" cy="5638433"/>
          </a:xfrm>
        </p:spPr>
      </p:pic>
    </p:spTree>
    <p:extLst>
      <p:ext uri="{BB962C8B-B14F-4D97-AF65-F5344CB8AC3E}">
        <p14:creationId xmlns:p14="http://schemas.microsoft.com/office/powerpoint/2010/main" val="306139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AB81D-EC2A-DD43-6BA5-BBF07DDF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E553C6F-7666-1BB0-C893-D3BE12EC7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32" y="745787"/>
            <a:ext cx="7983387" cy="5634293"/>
          </a:xfrm>
        </p:spPr>
      </p:pic>
    </p:spTree>
    <p:extLst>
      <p:ext uri="{BB962C8B-B14F-4D97-AF65-F5344CB8AC3E}">
        <p14:creationId xmlns:p14="http://schemas.microsoft.com/office/powerpoint/2010/main" val="74925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2AEF3-062A-83FB-EEB4-2AFCDD35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AFF46F3-963A-52B9-F463-25D684FDD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19" y="933856"/>
            <a:ext cx="7571029" cy="5093950"/>
          </a:xfrm>
        </p:spPr>
      </p:pic>
    </p:spTree>
    <p:extLst>
      <p:ext uri="{BB962C8B-B14F-4D97-AF65-F5344CB8AC3E}">
        <p14:creationId xmlns:p14="http://schemas.microsoft.com/office/powerpoint/2010/main" val="358893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0ECCD-269C-EE27-040E-BC4E358F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5D4117D-04BE-751A-9603-AC4D8B141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16" y="1167319"/>
            <a:ext cx="7057802" cy="4996674"/>
          </a:xfrm>
        </p:spPr>
      </p:pic>
    </p:spTree>
    <p:extLst>
      <p:ext uri="{BB962C8B-B14F-4D97-AF65-F5344CB8AC3E}">
        <p14:creationId xmlns:p14="http://schemas.microsoft.com/office/powerpoint/2010/main" val="196464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8579D-18A6-AE83-26D3-C2CEF0F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Powershell</a:t>
            </a:r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A1A0D7F-A078-D14E-7D24-5BF6BE7B1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6" y="1602894"/>
            <a:ext cx="11889187" cy="4626456"/>
          </a:xfrm>
        </p:spPr>
      </p:pic>
    </p:spTree>
    <p:extLst>
      <p:ext uri="{BB962C8B-B14F-4D97-AF65-F5344CB8AC3E}">
        <p14:creationId xmlns:p14="http://schemas.microsoft.com/office/powerpoint/2010/main" val="27351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557384-9D98-C883-AFA2-84D2E5D2C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3" y="483394"/>
            <a:ext cx="11772774" cy="5891212"/>
          </a:xfrm>
        </p:spPr>
      </p:pic>
    </p:spTree>
    <p:extLst>
      <p:ext uri="{BB962C8B-B14F-4D97-AF65-F5344CB8AC3E}">
        <p14:creationId xmlns:p14="http://schemas.microsoft.com/office/powerpoint/2010/main" val="365520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F0CEFB8-D833-8325-DA01-CDDE602A1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2" y="2228386"/>
            <a:ext cx="10637435" cy="2401227"/>
          </a:xfrm>
        </p:spPr>
      </p:pic>
    </p:spTree>
    <p:extLst>
      <p:ext uri="{BB962C8B-B14F-4D97-AF65-F5344CB8AC3E}">
        <p14:creationId xmlns:p14="http://schemas.microsoft.com/office/powerpoint/2010/main" val="28329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685B9-2785-1FF0-08A9-CA2A6F40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Esaminare il Traffico HTTP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D629A30-AF46-F36E-50D6-743559FFC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46" y="1291692"/>
            <a:ext cx="7991326" cy="53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A576B-CEDE-A28C-0060-8913B232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6998C91-C437-C103-8559-230CE00A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4" y="1825625"/>
            <a:ext cx="6153452" cy="4351338"/>
          </a:xfrm>
        </p:spPr>
      </p:pic>
    </p:spTree>
    <p:extLst>
      <p:ext uri="{BB962C8B-B14F-4D97-AF65-F5344CB8AC3E}">
        <p14:creationId xmlns:p14="http://schemas.microsoft.com/office/powerpoint/2010/main" val="97486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58166-5940-67E1-236E-5477977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Esaminare il Traffico HTTPS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6DA3980-BB8B-6317-E74A-1F9EEC0E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42" y="1825625"/>
            <a:ext cx="6135116" cy="4351338"/>
          </a:xfrm>
        </p:spPr>
      </p:pic>
    </p:spTree>
    <p:extLst>
      <p:ext uri="{BB962C8B-B14F-4D97-AF65-F5344CB8AC3E}">
        <p14:creationId xmlns:p14="http://schemas.microsoft.com/office/powerpoint/2010/main" val="317418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725D1-19A2-185E-FFAA-2517B4C8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Scanning </a:t>
            </a:r>
            <a:r>
              <a:rPr lang="it-IT" dirty="0" err="1"/>
              <a:t>Nmap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654F67-7C87-0F3E-AF1B-46E3AAD3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12" y="1825625"/>
            <a:ext cx="5879576" cy="4351338"/>
          </a:xfrm>
        </p:spPr>
      </p:pic>
    </p:spTree>
    <p:extLst>
      <p:ext uri="{BB962C8B-B14F-4D97-AF65-F5344CB8AC3E}">
        <p14:creationId xmlns:p14="http://schemas.microsoft.com/office/powerpoint/2010/main" val="303533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25FE8-5266-036B-54F4-119E868C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CF49F42-A2C0-7251-E68B-D8FCF9EAC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14" y="1825625"/>
            <a:ext cx="6128771" cy="4351338"/>
          </a:xfrm>
        </p:spPr>
      </p:pic>
    </p:spTree>
    <p:extLst>
      <p:ext uri="{BB962C8B-B14F-4D97-AF65-F5344CB8AC3E}">
        <p14:creationId xmlns:p14="http://schemas.microsoft.com/office/powerpoint/2010/main" val="1323456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Consegna 25/10</vt:lpstr>
      <vt:lpstr>Powershell</vt:lpstr>
      <vt:lpstr>Presentazione standard di PowerPoint</vt:lpstr>
      <vt:lpstr>Presentazione standard di PowerPoint</vt:lpstr>
      <vt:lpstr> Esaminare il Traffico HTTP</vt:lpstr>
      <vt:lpstr>Presentazione standard di PowerPoint</vt:lpstr>
      <vt:lpstr>Esaminare il Traffico HTTPS</vt:lpstr>
      <vt:lpstr>Scanning Nmap</vt:lpstr>
      <vt:lpstr>Presentazione standard di PowerPoint</vt:lpstr>
      <vt:lpstr>Presentazione standard di PowerPoint</vt:lpstr>
      <vt:lpstr>Presentazione standard di PowerPoint</vt:lpstr>
      <vt:lpstr>Attacco a sql database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 savino</dc:creator>
  <cp:lastModifiedBy>giuseppe savino</cp:lastModifiedBy>
  <cp:revision>2</cp:revision>
  <dcterms:created xsi:type="dcterms:W3CDTF">2024-10-25T12:19:21Z</dcterms:created>
  <dcterms:modified xsi:type="dcterms:W3CDTF">2024-10-25T15:18:45Z</dcterms:modified>
</cp:coreProperties>
</file>