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ultinational_corporation" TargetMode="External"/><Relationship Id="rId3" Type="http://schemas.openxmlformats.org/officeDocument/2006/relationships/hyperlink" Target="https://en.wikipedia.org/wiki/Conglomerate_(company)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3M#Expansion_and_modern_history" TargetMode="External"/><Relationship Id="rId3" Type="http://schemas.openxmlformats.org/officeDocument/2006/relationships/hyperlink" Target="https://ru.wikipedia.org/wiki/3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82c884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82c884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82c884e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82c884e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254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The </a:t>
            </a:r>
            <a:r>
              <a:rPr b="1" lang="ru" sz="1050">
                <a:solidFill>
                  <a:srgbClr val="222222"/>
                </a:solidFill>
                <a:highlight>
                  <a:srgbClr val="FFFFFF"/>
                </a:highlight>
              </a:rPr>
              <a:t>3M Company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formerly known as the </a:t>
            </a:r>
            <a:r>
              <a:rPr b="1" lang="ru" sz="1050">
                <a:solidFill>
                  <a:srgbClr val="222222"/>
                </a:solidFill>
                <a:highlight>
                  <a:srgbClr val="FFFFFF"/>
                </a:highlight>
              </a:rPr>
              <a:t>Minnesota Mining and Manufacturing Company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is an American </a:t>
            </a:r>
            <a:r>
              <a:rPr lang="ru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multinational</a:t>
            </a:r>
            <a:r>
              <a:rPr lang="ru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conglomerate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corporation operating in the fields of industry, worker safety, health care, and consumer goods.</a:t>
            </a:r>
            <a:endParaRPr sz="900"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82c884e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82c884e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https://en.wikipedia.org/wiki/3M#Expansion_and_modern_history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https://ru.wikipedia.org/wiki/3M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2c884ec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2c884ec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82c884e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82c884e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1206950" y="382100"/>
            <a:ext cx="0" cy="43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rot="5400000">
            <a:off x="-787875" y="1809150"/>
            <a:ext cx="33792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_2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rgbClr val="0D47A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D47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 2">
  <p:cSld name="AUTOLAYOUT_3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Company to Buy Shares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 rot="5400000">
            <a:off x="-787875" y="1809150"/>
            <a:ext cx="33792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Sedi Gamidov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1784" r="1774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