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6bf7ca97c_0_3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6bf7ca97c_0_3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6bf7ca97c_0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6bf7ca97c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6bf7ca97c_0_2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6bf7ca97c_0_2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6bf7ca97c_0_2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6bf7ca97c_0_2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6bf7ca97c_0_2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6bf7ca97c_0_2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6bf7ca97c_0_2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6bf7ca97c_0_2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6bf7ca97c_0_2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6bf7ca97c_0_2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6bf7ca97c_0_3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6bf7ca97c_0_3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6bf7ca97c_0_3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6bf7ca97c_0_3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6bf7ca97c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6bf7ca97c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Defy Media is a digital producer and programmer for teenagers and an owner of youtube channels and media brands across the comedy, lifestyle and gaming verticals.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6bf7ca97c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6bf7ca97c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6bf7ca97c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6bf7ca97c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6bf7ca97c_0_1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6bf7ca97c_0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6bf7ca97c_0_1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6bf7ca97c_0_1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6bf7ca97c_0_1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6bf7ca97c_0_1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6bf7ca97c_0_1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6bf7ca97c_0_1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6bf7ca97c_0_1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6bf7ca97c_0_1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льзовательский макет 1">
  <p:cSld name="AUTOLAYOUT_1">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type="ctrTitle"/>
          </p:nvPr>
        </p:nvSpPr>
        <p:spPr>
          <a:xfrm>
            <a:off x="1837575" y="1251525"/>
            <a:ext cx="5445900" cy="2640600"/>
          </a:xfrm>
          <a:prstGeom prst="rect">
            <a:avLst/>
          </a:prstGeom>
          <a:noFill/>
        </p:spPr>
        <p:txBody>
          <a:bodyPr anchorCtr="0" anchor="ctr" bIns="91425" lIns="91425" spcFirstLastPara="1" rIns="91425" wrap="square" tIns="91425"/>
          <a:lstStyle>
            <a:lvl1pPr lvl="0" rtl="0" algn="ctr">
              <a:lnSpc>
                <a:spcPct val="100000"/>
              </a:lnSpc>
              <a:spcBef>
                <a:spcPts val="0"/>
              </a:spcBef>
              <a:spcAft>
                <a:spcPts val="0"/>
              </a:spcAft>
              <a:buClr>
                <a:srgbClr val="FFFFFF"/>
              </a:buClr>
              <a:buSzPts val="4000"/>
              <a:buNone/>
              <a:defRPr b="1" sz="4000">
                <a:solidFill>
                  <a:srgbClr val="FFFFFF"/>
                </a:solidFill>
              </a:defRPr>
            </a:lvl1pPr>
            <a:lvl2pPr lvl="1" rtl="0" algn="ctr">
              <a:lnSpc>
                <a:spcPct val="100000"/>
              </a:lnSpc>
              <a:spcBef>
                <a:spcPts val="0"/>
              </a:spcBef>
              <a:spcAft>
                <a:spcPts val="0"/>
              </a:spcAft>
              <a:buClr>
                <a:srgbClr val="FFFFFF"/>
              </a:buClr>
              <a:buSzPts val="4000"/>
              <a:buNone/>
              <a:defRPr b="1" sz="4000">
                <a:solidFill>
                  <a:srgbClr val="FFFFFF"/>
                </a:solidFill>
              </a:defRPr>
            </a:lvl2pPr>
            <a:lvl3pPr lvl="2" rtl="0" algn="ctr">
              <a:lnSpc>
                <a:spcPct val="100000"/>
              </a:lnSpc>
              <a:spcBef>
                <a:spcPts val="0"/>
              </a:spcBef>
              <a:spcAft>
                <a:spcPts val="0"/>
              </a:spcAft>
              <a:buClr>
                <a:srgbClr val="FFFFFF"/>
              </a:buClr>
              <a:buSzPts val="4000"/>
              <a:buNone/>
              <a:defRPr b="1" sz="4000">
                <a:solidFill>
                  <a:srgbClr val="FFFFFF"/>
                </a:solidFill>
              </a:defRPr>
            </a:lvl3pPr>
            <a:lvl4pPr lvl="3" rtl="0" algn="ctr">
              <a:lnSpc>
                <a:spcPct val="100000"/>
              </a:lnSpc>
              <a:spcBef>
                <a:spcPts val="0"/>
              </a:spcBef>
              <a:spcAft>
                <a:spcPts val="0"/>
              </a:spcAft>
              <a:buClr>
                <a:srgbClr val="FFFFFF"/>
              </a:buClr>
              <a:buSzPts val="4000"/>
              <a:buNone/>
              <a:defRPr b="1" sz="4000">
                <a:solidFill>
                  <a:srgbClr val="FFFFFF"/>
                </a:solidFill>
              </a:defRPr>
            </a:lvl4pPr>
            <a:lvl5pPr lvl="4" rtl="0" algn="ctr">
              <a:lnSpc>
                <a:spcPct val="100000"/>
              </a:lnSpc>
              <a:spcBef>
                <a:spcPts val="0"/>
              </a:spcBef>
              <a:spcAft>
                <a:spcPts val="0"/>
              </a:spcAft>
              <a:buClr>
                <a:srgbClr val="FFFFFF"/>
              </a:buClr>
              <a:buSzPts val="4000"/>
              <a:buNone/>
              <a:defRPr b="1" sz="4000">
                <a:solidFill>
                  <a:srgbClr val="FFFFFF"/>
                </a:solidFill>
              </a:defRPr>
            </a:lvl5pPr>
            <a:lvl6pPr lvl="5" rtl="0" algn="ctr">
              <a:lnSpc>
                <a:spcPct val="100000"/>
              </a:lnSpc>
              <a:spcBef>
                <a:spcPts val="0"/>
              </a:spcBef>
              <a:spcAft>
                <a:spcPts val="0"/>
              </a:spcAft>
              <a:buClr>
                <a:srgbClr val="FFFFFF"/>
              </a:buClr>
              <a:buSzPts val="4000"/>
              <a:buNone/>
              <a:defRPr b="1" sz="4000">
                <a:solidFill>
                  <a:srgbClr val="FFFFFF"/>
                </a:solidFill>
              </a:defRPr>
            </a:lvl6pPr>
            <a:lvl7pPr lvl="6" rtl="0" algn="ctr">
              <a:lnSpc>
                <a:spcPct val="100000"/>
              </a:lnSpc>
              <a:spcBef>
                <a:spcPts val="0"/>
              </a:spcBef>
              <a:spcAft>
                <a:spcPts val="0"/>
              </a:spcAft>
              <a:buClr>
                <a:srgbClr val="FFFFFF"/>
              </a:buClr>
              <a:buSzPts val="4000"/>
              <a:buNone/>
              <a:defRPr b="1" sz="4000">
                <a:solidFill>
                  <a:srgbClr val="FFFFFF"/>
                </a:solidFill>
              </a:defRPr>
            </a:lvl7pPr>
            <a:lvl8pPr lvl="7" rtl="0" algn="ctr">
              <a:lnSpc>
                <a:spcPct val="100000"/>
              </a:lnSpc>
              <a:spcBef>
                <a:spcPts val="0"/>
              </a:spcBef>
              <a:spcAft>
                <a:spcPts val="0"/>
              </a:spcAft>
              <a:buClr>
                <a:srgbClr val="FFFFFF"/>
              </a:buClr>
              <a:buSzPts val="4000"/>
              <a:buNone/>
              <a:defRPr b="1" sz="4000">
                <a:solidFill>
                  <a:srgbClr val="FFFFFF"/>
                </a:solidFill>
              </a:defRPr>
            </a:lvl8pPr>
            <a:lvl9pPr lvl="8" rtl="0" algn="ctr">
              <a:lnSpc>
                <a:spcPct val="100000"/>
              </a:lnSpc>
              <a:spcBef>
                <a:spcPts val="0"/>
              </a:spcBef>
              <a:spcAft>
                <a:spcPts val="0"/>
              </a:spcAft>
              <a:buClr>
                <a:srgbClr val="FFFFFF"/>
              </a:buClr>
              <a:buSzPts val="4000"/>
              <a:buNone/>
              <a:defRPr b="1" sz="4000">
                <a:solidFill>
                  <a:srgbClr val="FFFFFF"/>
                </a:solidFill>
              </a:defRPr>
            </a:lvl9pPr>
          </a:lstStyle>
          <a:p/>
        </p:txBody>
      </p:sp>
      <p:sp>
        <p:nvSpPr>
          <p:cNvPr id="53" name="Google Shape;53;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льзовательский макет 2">
  <p:cSld name="AUTOLAYOUT_2">
    <p:bg>
      <p:bgPr>
        <a:solidFill>
          <a:srgbClr val="FFFFFF"/>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txBox="1"/>
          <p:nvPr>
            <p:ph idx="1" type="body"/>
          </p:nvPr>
        </p:nvSpPr>
        <p:spPr>
          <a:xfrm>
            <a:off x="4009200" y="313650"/>
            <a:ext cx="2365800" cy="4349700"/>
          </a:xfrm>
          <a:prstGeom prst="rect">
            <a:avLst/>
          </a:prstGeom>
          <a:noFill/>
        </p:spPr>
        <p:txBody>
          <a:bodyPr anchorCtr="0" anchor="t" bIns="91425" lIns="91425" spcFirstLastPara="1" rIns="91425" wrap="square" tIns="91425"/>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1600"/>
              </a:spcBef>
              <a:spcAft>
                <a:spcPts val="0"/>
              </a:spcAft>
              <a:buClr>
                <a:schemeClr val="dk2"/>
              </a:buClr>
              <a:buSzPts val="1200"/>
              <a:buChar char="○"/>
              <a:defRPr sz="1200">
                <a:solidFill>
                  <a:schemeClr val="dk2"/>
                </a:solidFill>
              </a:defRPr>
            </a:lvl2pPr>
            <a:lvl3pPr indent="-304800" lvl="2" marL="1371600" algn="l">
              <a:lnSpc>
                <a:spcPct val="115000"/>
              </a:lnSpc>
              <a:spcBef>
                <a:spcPts val="1600"/>
              </a:spcBef>
              <a:spcAft>
                <a:spcPts val="0"/>
              </a:spcAft>
              <a:buClr>
                <a:schemeClr val="dk2"/>
              </a:buClr>
              <a:buSzPts val="1200"/>
              <a:buChar char="■"/>
              <a:defRPr sz="1200">
                <a:solidFill>
                  <a:schemeClr val="dk2"/>
                </a:solidFill>
              </a:defRPr>
            </a:lvl3pPr>
            <a:lvl4pPr indent="-304800" lvl="3" marL="1828800" algn="l">
              <a:lnSpc>
                <a:spcPct val="115000"/>
              </a:lnSpc>
              <a:spcBef>
                <a:spcPts val="1600"/>
              </a:spcBef>
              <a:spcAft>
                <a:spcPts val="0"/>
              </a:spcAft>
              <a:buClr>
                <a:schemeClr val="dk2"/>
              </a:buClr>
              <a:buSzPts val="1200"/>
              <a:buChar char="●"/>
              <a:defRPr sz="1200">
                <a:solidFill>
                  <a:schemeClr val="dk2"/>
                </a:solidFill>
              </a:defRPr>
            </a:lvl4pPr>
            <a:lvl5pPr indent="-304800" lvl="4" marL="2286000" algn="l">
              <a:lnSpc>
                <a:spcPct val="115000"/>
              </a:lnSpc>
              <a:spcBef>
                <a:spcPts val="1600"/>
              </a:spcBef>
              <a:spcAft>
                <a:spcPts val="0"/>
              </a:spcAft>
              <a:buClr>
                <a:schemeClr val="dk2"/>
              </a:buClr>
              <a:buSzPts val="1200"/>
              <a:buChar char="○"/>
              <a:defRPr sz="1200">
                <a:solidFill>
                  <a:schemeClr val="dk2"/>
                </a:solidFill>
              </a:defRPr>
            </a:lvl5pPr>
            <a:lvl6pPr indent="-304800" lvl="5" marL="2743200" algn="l">
              <a:lnSpc>
                <a:spcPct val="115000"/>
              </a:lnSpc>
              <a:spcBef>
                <a:spcPts val="1600"/>
              </a:spcBef>
              <a:spcAft>
                <a:spcPts val="0"/>
              </a:spcAft>
              <a:buClr>
                <a:schemeClr val="dk2"/>
              </a:buClr>
              <a:buSzPts val="1200"/>
              <a:buChar char="■"/>
              <a:defRPr sz="1200">
                <a:solidFill>
                  <a:schemeClr val="dk2"/>
                </a:solidFill>
              </a:defRPr>
            </a:lvl6pPr>
            <a:lvl7pPr indent="-304800" lvl="6" marL="3200400" algn="l">
              <a:lnSpc>
                <a:spcPct val="115000"/>
              </a:lnSpc>
              <a:spcBef>
                <a:spcPts val="1600"/>
              </a:spcBef>
              <a:spcAft>
                <a:spcPts val="0"/>
              </a:spcAft>
              <a:buClr>
                <a:schemeClr val="dk2"/>
              </a:buClr>
              <a:buSzPts val="1200"/>
              <a:buChar char="●"/>
              <a:defRPr sz="1200">
                <a:solidFill>
                  <a:schemeClr val="dk2"/>
                </a:solidFill>
              </a:defRPr>
            </a:lvl7pPr>
            <a:lvl8pPr indent="-304800" lvl="7" marL="3657600" algn="l">
              <a:lnSpc>
                <a:spcPct val="115000"/>
              </a:lnSpc>
              <a:spcBef>
                <a:spcPts val="1600"/>
              </a:spcBef>
              <a:spcAft>
                <a:spcPts val="0"/>
              </a:spcAft>
              <a:buClr>
                <a:schemeClr val="dk2"/>
              </a:buClr>
              <a:buSzPts val="1200"/>
              <a:buChar char="○"/>
              <a:defRPr sz="1200">
                <a:solidFill>
                  <a:schemeClr val="dk2"/>
                </a:solidFill>
              </a:defRPr>
            </a:lvl8pPr>
            <a:lvl9pPr indent="-304800" lvl="8" marL="411480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57" name="Google Shape;57;p14"/>
          <p:cNvSpPr txBox="1"/>
          <p:nvPr>
            <p:ph idx="2" type="body"/>
          </p:nvPr>
        </p:nvSpPr>
        <p:spPr>
          <a:xfrm>
            <a:off x="6453425" y="313650"/>
            <a:ext cx="2365800" cy="4349700"/>
          </a:xfrm>
          <a:prstGeom prst="rect">
            <a:avLst/>
          </a:prstGeom>
          <a:noFill/>
        </p:spPr>
        <p:txBody>
          <a:bodyPr anchorCtr="0" anchor="t" bIns="91425" lIns="91425" spcFirstLastPara="1" rIns="91425" wrap="square" tIns="91425"/>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1600"/>
              </a:spcBef>
              <a:spcAft>
                <a:spcPts val="0"/>
              </a:spcAft>
              <a:buClr>
                <a:schemeClr val="dk2"/>
              </a:buClr>
              <a:buSzPts val="1200"/>
              <a:buChar char="○"/>
              <a:defRPr sz="1200">
                <a:solidFill>
                  <a:schemeClr val="dk2"/>
                </a:solidFill>
              </a:defRPr>
            </a:lvl2pPr>
            <a:lvl3pPr indent="-304800" lvl="2" marL="1371600" algn="l">
              <a:lnSpc>
                <a:spcPct val="115000"/>
              </a:lnSpc>
              <a:spcBef>
                <a:spcPts val="1600"/>
              </a:spcBef>
              <a:spcAft>
                <a:spcPts val="0"/>
              </a:spcAft>
              <a:buClr>
                <a:schemeClr val="dk2"/>
              </a:buClr>
              <a:buSzPts val="1200"/>
              <a:buChar char="■"/>
              <a:defRPr sz="1200">
                <a:solidFill>
                  <a:schemeClr val="dk2"/>
                </a:solidFill>
              </a:defRPr>
            </a:lvl3pPr>
            <a:lvl4pPr indent="-304800" lvl="3" marL="1828800" algn="l">
              <a:lnSpc>
                <a:spcPct val="115000"/>
              </a:lnSpc>
              <a:spcBef>
                <a:spcPts val="1600"/>
              </a:spcBef>
              <a:spcAft>
                <a:spcPts val="0"/>
              </a:spcAft>
              <a:buClr>
                <a:schemeClr val="dk2"/>
              </a:buClr>
              <a:buSzPts val="1200"/>
              <a:buChar char="●"/>
              <a:defRPr sz="1200">
                <a:solidFill>
                  <a:schemeClr val="dk2"/>
                </a:solidFill>
              </a:defRPr>
            </a:lvl4pPr>
            <a:lvl5pPr indent="-304800" lvl="4" marL="2286000" algn="l">
              <a:lnSpc>
                <a:spcPct val="115000"/>
              </a:lnSpc>
              <a:spcBef>
                <a:spcPts val="1600"/>
              </a:spcBef>
              <a:spcAft>
                <a:spcPts val="0"/>
              </a:spcAft>
              <a:buClr>
                <a:schemeClr val="dk2"/>
              </a:buClr>
              <a:buSzPts val="1200"/>
              <a:buChar char="○"/>
              <a:defRPr sz="1200">
                <a:solidFill>
                  <a:schemeClr val="dk2"/>
                </a:solidFill>
              </a:defRPr>
            </a:lvl5pPr>
            <a:lvl6pPr indent="-304800" lvl="5" marL="2743200" algn="l">
              <a:lnSpc>
                <a:spcPct val="115000"/>
              </a:lnSpc>
              <a:spcBef>
                <a:spcPts val="1600"/>
              </a:spcBef>
              <a:spcAft>
                <a:spcPts val="0"/>
              </a:spcAft>
              <a:buClr>
                <a:schemeClr val="dk2"/>
              </a:buClr>
              <a:buSzPts val="1200"/>
              <a:buChar char="■"/>
              <a:defRPr sz="1200">
                <a:solidFill>
                  <a:schemeClr val="dk2"/>
                </a:solidFill>
              </a:defRPr>
            </a:lvl6pPr>
            <a:lvl7pPr indent="-304800" lvl="6" marL="3200400" algn="l">
              <a:lnSpc>
                <a:spcPct val="115000"/>
              </a:lnSpc>
              <a:spcBef>
                <a:spcPts val="1600"/>
              </a:spcBef>
              <a:spcAft>
                <a:spcPts val="0"/>
              </a:spcAft>
              <a:buClr>
                <a:schemeClr val="dk2"/>
              </a:buClr>
              <a:buSzPts val="1200"/>
              <a:buChar char="●"/>
              <a:defRPr sz="1200">
                <a:solidFill>
                  <a:schemeClr val="dk2"/>
                </a:solidFill>
              </a:defRPr>
            </a:lvl7pPr>
            <a:lvl8pPr indent="-304800" lvl="7" marL="3657600" algn="l">
              <a:lnSpc>
                <a:spcPct val="115000"/>
              </a:lnSpc>
              <a:spcBef>
                <a:spcPts val="1600"/>
              </a:spcBef>
              <a:spcAft>
                <a:spcPts val="0"/>
              </a:spcAft>
              <a:buClr>
                <a:schemeClr val="dk2"/>
              </a:buClr>
              <a:buSzPts val="1200"/>
              <a:buChar char="○"/>
              <a:defRPr sz="1200">
                <a:solidFill>
                  <a:schemeClr val="dk2"/>
                </a:solidFill>
              </a:defRPr>
            </a:lvl8pPr>
            <a:lvl9pPr indent="-304800" lvl="8" marL="411480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58" name="Google Shape;58;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льзовательский макет 3">
  <p:cSld name="AUTOLAYOUT_3">
    <p:bg>
      <p:bgPr>
        <a:solidFill>
          <a:srgbClr val="FFFFFF"/>
        </a:solidFill>
      </p:bgPr>
    </p:bg>
    <p:spTree>
      <p:nvGrpSpPr>
        <p:cNvPr id="59" name="Shape 59"/>
        <p:cNvGrpSpPr/>
        <p:nvPr/>
      </p:nvGrpSpPr>
      <p:grpSpPr>
        <a:xfrm>
          <a:off x="0" y="0"/>
          <a:ext cx="0" cy="0"/>
          <a:chOff x="0" y="0"/>
          <a:chExt cx="0" cy="0"/>
        </a:xfrm>
      </p:grpSpPr>
      <p:sp>
        <p:nvSpPr>
          <p:cNvPr id="60" name="Google Shape;60;p15"/>
          <p:cNvSpPr/>
          <p:nvPr/>
        </p:nvSpPr>
        <p:spPr>
          <a:xfrm>
            <a:off x="0" y="0"/>
            <a:ext cx="9144000" cy="5143500"/>
          </a:xfrm>
          <a:prstGeom prst="rect">
            <a:avLst/>
          </a:prstGeom>
          <a:gradFill>
            <a:gsLst>
              <a:gs pos="0">
                <a:srgbClr val="FFFFFF"/>
              </a:gs>
              <a:gs pos="72000">
                <a:srgbClr val="D6D6D6"/>
              </a:gs>
              <a:gs pos="85000">
                <a:srgbClr val="D6D6D6"/>
              </a:gs>
              <a:gs pos="100000">
                <a:srgbClr val="E3E3E3"/>
              </a:gs>
            </a:gsLst>
            <a:lin ang="5400012" scaled="0"/>
          </a:gra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15"/>
          <p:cNvSpPr/>
          <p:nvPr/>
        </p:nvSpPr>
        <p:spPr>
          <a:xfrm>
            <a:off x="1516687" y="1473896"/>
            <a:ext cx="48300" cy="219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ctrTitle"/>
          </p:nvPr>
        </p:nvSpPr>
        <p:spPr>
          <a:xfrm>
            <a:off x="1824925" y="1473900"/>
            <a:ext cx="6246900" cy="2195700"/>
          </a:xfrm>
          <a:prstGeom prst="rect">
            <a:avLst/>
          </a:prstGeom>
          <a:noFill/>
        </p:spPr>
        <p:txBody>
          <a:bodyPr anchorCtr="0" anchor="ctr" bIns="91425" lIns="91425" spcFirstLastPara="1" rIns="91425" wrap="square" tIns="91425"/>
          <a:lstStyle>
            <a:lvl1pPr lvl="0" algn="l">
              <a:lnSpc>
                <a:spcPct val="100000"/>
              </a:lnSpc>
              <a:spcBef>
                <a:spcPts val="0"/>
              </a:spcBef>
              <a:spcAft>
                <a:spcPts val="0"/>
              </a:spcAft>
              <a:buClr>
                <a:srgbClr val="212121"/>
              </a:buClr>
              <a:buSzPts val="3600"/>
              <a:buNone/>
              <a:defRPr b="1" sz="3600">
                <a:solidFill>
                  <a:srgbClr val="212121"/>
                </a:solidFill>
              </a:defRPr>
            </a:lvl1pPr>
            <a:lvl2pPr lvl="1" algn="l">
              <a:lnSpc>
                <a:spcPct val="100000"/>
              </a:lnSpc>
              <a:spcBef>
                <a:spcPts val="0"/>
              </a:spcBef>
              <a:spcAft>
                <a:spcPts val="0"/>
              </a:spcAft>
              <a:buClr>
                <a:srgbClr val="212121"/>
              </a:buClr>
              <a:buSzPts val="3600"/>
              <a:buNone/>
              <a:defRPr b="1" sz="3600">
                <a:solidFill>
                  <a:srgbClr val="212121"/>
                </a:solidFill>
              </a:defRPr>
            </a:lvl2pPr>
            <a:lvl3pPr lvl="2" algn="l">
              <a:lnSpc>
                <a:spcPct val="100000"/>
              </a:lnSpc>
              <a:spcBef>
                <a:spcPts val="0"/>
              </a:spcBef>
              <a:spcAft>
                <a:spcPts val="0"/>
              </a:spcAft>
              <a:buClr>
                <a:srgbClr val="212121"/>
              </a:buClr>
              <a:buSzPts val="3600"/>
              <a:buNone/>
              <a:defRPr b="1" sz="3600">
                <a:solidFill>
                  <a:srgbClr val="212121"/>
                </a:solidFill>
              </a:defRPr>
            </a:lvl3pPr>
            <a:lvl4pPr lvl="3" algn="l">
              <a:lnSpc>
                <a:spcPct val="100000"/>
              </a:lnSpc>
              <a:spcBef>
                <a:spcPts val="0"/>
              </a:spcBef>
              <a:spcAft>
                <a:spcPts val="0"/>
              </a:spcAft>
              <a:buClr>
                <a:srgbClr val="212121"/>
              </a:buClr>
              <a:buSzPts val="3600"/>
              <a:buNone/>
              <a:defRPr b="1" sz="3600">
                <a:solidFill>
                  <a:srgbClr val="212121"/>
                </a:solidFill>
              </a:defRPr>
            </a:lvl4pPr>
            <a:lvl5pPr lvl="4" algn="l">
              <a:lnSpc>
                <a:spcPct val="100000"/>
              </a:lnSpc>
              <a:spcBef>
                <a:spcPts val="0"/>
              </a:spcBef>
              <a:spcAft>
                <a:spcPts val="0"/>
              </a:spcAft>
              <a:buClr>
                <a:srgbClr val="212121"/>
              </a:buClr>
              <a:buSzPts val="3600"/>
              <a:buNone/>
              <a:defRPr b="1" sz="3600">
                <a:solidFill>
                  <a:srgbClr val="212121"/>
                </a:solidFill>
              </a:defRPr>
            </a:lvl5pPr>
            <a:lvl6pPr lvl="5" algn="l">
              <a:lnSpc>
                <a:spcPct val="100000"/>
              </a:lnSpc>
              <a:spcBef>
                <a:spcPts val="0"/>
              </a:spcBef>
              <a:spcAft>
                <a:spcPts val="0"/>
              </a:spcAft>
              <a:buClr>
                <a:srgbClr val="212121"/>
              </a:buClr>
              <a:buSzPts val="3600"/>
              <a:buNone/>
              <a:defRPr b="1" sz="3600">
                <a:solidFill>
                  <a:srgbClr val="212121"/>
                </a:solidFill>
              </a:defRPr>
            </a:lvl6pPr>
            <a:lvl7pPr lvl="6" algn="l">
              <a:lnSpc>
                <a:spcPct val="100000"/>
              </a:lnSpc>
              <a:spcBef>
                <a:spcPts val="0"/>
              </a:spcBef>
              <a:spcAft>
                <a:spcPts val="0"/>
              </a:spcAft>
              <a:buClr>
                <a:srgbClr val="212121"/>
              </a:buClr>
              <a:buSzPts val="3600"/>
              <a:buNone/>
              <a:defRPr b="1" sz="3600">
                <a:solidFill>
                  <a:srgbClr val="212121"/>
                </a:solidFill>
              </a:defRPr>
            </a:lvl7pPr>
            <a:lvl8pPr lvl="7" algn="l">
              <a:lnSpc>
                <a:spcPct val="100000"/>
              </a:lnSpc>
              <a:spcBef>
                <a:spcPts val="0"/>
              </a:spcBef>
              <a:spcAft>
                <a:spcPts val="0"/>
              </a:spcAft>
              <a:buClr>
                <a:srgbClr val="212121"/>
              </a:buClr>
              <a:buSzPts val="3600"/>
              <a:buNone/>
              <a:defRPr b="1" sz="3600">
                <a:solidFill>
                  <a:srgbClr val="212121"/>
                </a:solidFill>
              </a:defRPr>
            </a:lvl8pPr>
            <a:lvl9pPr lvl="8" algn="l">
              <a:lnSpc>
                <a:spcPct val="100000"/>
              </a:lnSpc>
              <a:spcBef>
                <a:spcPts val="0"/>
              </a:spcBef>
              <a:spcAft>
                <a:spcPts val="0"/>
              </a:spcAft>
              <a:buClr>
                <a:srgbClr val="212121"/>
              </a:buClr>
              <a:buSzPts val="3600"/>
              <a:buNone/>
              <a:defRPr b="1" sz="3600">
                <a:solidFill>
                  <a:srgbClr val="212121"/>
                </a:solidFill>
              </a:defRPr>
            </a:lvl9pPr>
          </a:lstStyle>
          <a:p/>
        </p:txBody>
      </p:sp>
      <p:sp>
        <p:nvSpPr>
          <p:cNvPr id="63" name="Google Shape;63;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льзовательский макет 4">
  <p:cSld name="AUTOLAYOUT_4">
    <p:bg>
      <p:bgPr>
        <a:solidFill>
          <a:srgbClr val="FFFFFF"/>
        </a:solidFill>
      </p:bgPr>
    </p:bg>
    <p:spTree>
      <p:nvGrpSpPr>
        <p:cNvPr id="64" name="Shape 64"/>
        <p:cNvGrpSpPr/>
        <p:nvPr/>
      </p:nvGrpSpPr>
      <p:grpSpPr>
        <a:xfrm>
          <a:off x="0" y="0"/>
          <a:ext cx="0" cy="0"/>
          <a:chOff x="0" y="0"/>
          <a:chExt cx="0" cy="0"/>
        </a:xfrm>
      </p:grpSpPr>
      <p:sp>
        <p:nvSpPr>
          <p:cNvPr id="65" name="Google Shape;65;p16"/>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6"/>
          <p:cNvSpPr txBox="1"/>
          <p:nvPr>
            <p:ph idx="1" type="body"/>
          </p:nvPr>
        </p:nvSpPr>
        <p:spPr>
          <a:xfrm>
            <a:off x="5865169" y="317875"/>
            <a:ext cx="2464500" cy="3513300"/>
          </a:xfrm>
          <a:prstGeom prst="rect">
            <a:avLst/>
          </a:prstGeom>
          <a:noFill/>
        </p:spPr>
        <p:txBody>
          <a:bodyPr anchorCtr="0" anchor="t" bIns="91425" lIns="91425" spcFirstLastPara="1" rIns="91425" wrap="square" tIns="91425"/>
          <a:lstStyle>
            <a:lvl1pPr indent="-330200" lvl="0" marL="457200" algn="l">
              <a:lnSpc>
                <a:spcPct val="115000"/>
              </a:lnSpc>
              <a:spcBef>
                <a:spcPts val="0"/>
              </a:spcBef>
              <a:spcAft>
                <a:spcPts val="0"/>
              </a:spcAft>
              <a:buClr>
                <a:srgbClr val="FFFFFF"/>
              </a:buClr>
              <a:buSzPts val="1600"/>
              <a:buChar char="●"/>
              <a:defRPr sz="1600">
                <a:solidFill>
                  <a:srgbClr val="FFFFFF"/>
                </a:solidFill>
              </a:defRPr>
            </a:lvl1pPr>
            <a:lvl2pPr indent="-317500" lvl="1" marL="914400" algn="l">
              <a:lnSpc>
                <a:spcPct val="115000"/>
              </a:lnSpc>
              <a:spcBef>
                <a:spcPts val="1600"/>
              </a:spcBef>
              <a:spcAft>
                <a:spcPts val="0"/>
              </a:spcAft>
              <a:buClr>
                <a:srgbClr val="FFFFFF"/>
              </a:buClr>
              <a:buSzPts val="1400"/>
              <a:buChar char="○"/>
              <a:defRPr sz="1400">
                <a:solidFill>
                  <a:srgbClr val="FFFFFF"/>
                </a:solidFill>
              </a:defRPr>
            </a:lvl2pPr>
            <a:lvl3pPr indent="-317500" lvl="2" marL="1371600" algn="l">
              <a:lnSpc>
                <a:spcPct val="115000"/>
              </a:lnSpc>
              <a:spcBef>
                <a:spcPts val="1600"/>
              </a:spcBef>
              <a:spcAft>
                <a:spcPts val="0"/>
              </a:spcAft>
              <a:buClr>
                <a:srgbClr val="FFFFFF"/>
              </a:buClr>
              <a:buSzPts val="1400"/>
              <a:buChar char="■"/>
              <a:defRPr sz="1400">
                <a:solidFill>
                  <a:srgbClr val="FFFFFF"/>
                </a:solidFill>
              </a:defRPr>
            </a:lvl3pPr>
            <a:lvl4pPr indent="-317500" lvl="3" marL="1828800" algn="l">
              <a:lnSpc>
                <a:spcPct val="115000"/>
              </a:lnSpc>
              <a:spcBef>
                <a:spcPts val="1600"/>
              </a:spcBef>
              <a:spcAft>
                <a:spcPts val="0"/>
              </a:spcAft>
              <a:buClr>
                <a:srgbClr val="FFFFFF"/>
              </a:buClr>
              <a:buSzPts val="1400"/>
              <a:buChar char="●"/>
              <a:defRPr sz="1400">
                <a:solidFill>
                  <a:srgbClr val="FFFFFF"/>
                </a:solidFill>
              </a:defRPr>
            </a:lvl4pPr>
            <a:lvl5pPr indent="-317500" lvl="4" marL="2286000" algn="l">
              <a:lnSpc>
                <a:spcPct val="115000"/>
              </a:lnSpc>
              <a:spcBef>
                <a:spcPts val="1600"/>
              </a:spcBef>
              <a:spcAft>
                <a:spcPts val="0"/>
              </a:spcAft>
              <a:buClr>
                <a:srgbClr val="FFFFFF"/>
              </a:buClr>
              <a:buSzPts val="1400"/>
              <a:buChar char="○"/>
              <a:defRPr sz="1400">
                <a:solidFill>
                  <a:srgbClr val="FFFFFF"/>
                </a:solidFill>
              </a:defRPr>
            </a:lvl5pPr>
            <a:lvl6pPr indent="-317500" lvl="5" marL="2743200" algn="l">
              <a:lnSpc>
                <a:spcPct val="115000"/>
              </a:lnSpc>
              <a:spcBef>
                <a:spcPts val="1600"/>
              </a:spcBef>
              <a:spcAft>
                <a:spcPts val="0"/>
              </a:spcAft>
              <a:buClr>
                <a:srgbClr val="FFFFFF"/>
              </a:buClr>
              <a:buSzPts val="1400"/>
              <a:buChar char="■"/>
              <a:defRPr sz="1400">
                <a:solidFill>
                  <a:srgbClr val="FFFFFF"/>
                </a:solidFill>
              </a:defRPr>
            </a:lvl6pPr>
            <a:lvl7pPr indent="-317500" lvl="6" marL="3200400" algn="l">
              <a:lnSpc>
                <a:spcPct val="115000"/>
              </a:lnSpc>
              <a:spcBef>
                <a:spcPts val="1600"/>
              </a:spcBef>
              <a:spcAft>
                <a:spcPts val="0"/>
              </a:spcAft>
              <a:buClr>
                <a:srgbClr val="FFFFFF"/>
              </a:buClr>
              <a:buSzPts val="1400"/>
              <a:buChar char="●"/>
              <a:defRPr sz="1400">
                <a:solidFill>
                  <a:srgbClr val="FFFFFF"/>
                </a:solidFill>
              </a:defRPr>
            </a:lvl7pPr>
            <a:lvl8pPr indent="-317500" lvl="7" marL="3657600" algn="l">
              <a:lnSpc>
                <a:spcPct val="115000"/>
              </a:lnSpc>
              <a:spcBef>
                <a:spcPts val="1600"/>
              </a:spcBef>
              <a:spcAft>
                <a:spcPts val="0"/>
              </a:spcAft>
              <a:buClr>
                <a:srgbClr val="FFFFFF"/>
              </a:buClr>
              <a:buSzPts val="1400"/>
              <a:buChar char="○"/>
              <a:defRPr sz="1400">
                <a:solidFill>
                  <a:srgbClr val="FFFFFF"/>
                </a:solidFill>
              </a:defRPr>
            </a:lvl8pPr>
            <a:lvl9pPr indent="-317500" lvl="8" marL="4114800" algn="l">
              <a:lnSpc>
                <a:spcPct val="115000"/>
              </a:lnSpc>
              <a:spcBef>
                <a:spcPts val="1600"/>
              </a:spcBef>
              <a:spcAft>
                <a:spcPts val="1600"/>
              </a:spcAft>
              <a:buClr>
                <a:srgbClr val="FFFFFF"/>
              </a:buClr>
              <a:buSzPts val="1400"/>
              <a:buChar char="■"/>
              <a:defRPr sz="1400">
                <a:solidFill>
                  <a:srgbClr val="FFFFFF"/>
                </a:solidFill>
              </a:defRPr>
            </a:lvl9pPr>
          </a:lstStyle>
          <a:p/>
        </p:txBody>
      </p:sp>
      <p:sp>
        <p:nvSpPr>
          <p:cNvPr id="67" name="Google Shape;67;p16"/>
          <p:cNvSpPr txBox="1"/>
          <p:nvPr>
            <p:ph idx="2" type="body"/>
          </p:nvPr>
        </p:nvSpPr>
        <p:spPr>
          <a:xfrm>
            <a:off x="810900" y="317975"/>
            <a:ext cx="2464500" cy="3513300"/>
          </a:xfrm>
          <a:prstGeom prst="rect">
            <a:avLst/>
          </a:prstGeom>
          <a:noFill/>
        </p:spPr>
        <p:txBody>
          <a:bodyPr anchorCtr="0" anchor="t" bIns="91425" lIns="91425" spcFirstLastPara="1" rIns="91425" wrap="square" tIns="91425"/>
          <a:lstStyle>
            <a:lvl1pPr indent="-330200" lvl="0" marL="457200" algn="l">
              <a:lnSpc>
                <a:spcPct val="115000"/>
              </a:lnSpc>
              <a:spcBef>
                <a:spcPts val="0"/>
              </a:spcBef>
              <a:spcAft>
                <a:spcPts val="0"/>
              </a:spcAft>
              <a:buClr>
                <a:srgbClr val="FFFFFF"/>
              </a:buClr>
              <a:buSzPts val="1600"/>
              <a:buChar char="●"/>
              <a:defRPr sz="1600">
                <a:solidFill>
                  <a:srgbClr val="FFFFFF"/>
                </a:solidFill>
              </a:defRPr>
            </a:lvl1pPr>
            <a:lvl2pPr indent="-317500" lvl="1" marL="914400" algn="l">
              <a:lnSpc>
                <a:spcPct val="115000"/>
              </a:lnSpc>
              <a:spcBef>
                <a:spcPts val="1600"/>
              </a:spcBef>
              <a:spcAft>
                <a:spcPts val="0"/>
              </a:spcAft>
              <a:buClr>
                <a:srgbClr val="FFFFFF"/>
              </a:buClr>
              <a:buSzPts val="1400"/>
              <a:buChar char="○"/>
              <a:defRPr sz="1400">
                <a:solidFill>
                  <a:srgbClr val="FFFFFF"/>
                </a:solidFill>
              </a:defRPr>
            </a:lvl2pPr>
            <a:lvl3pPr indent="-317500" lvl="2" marL="1371600" algn="l">
              <a:lnSpc>
                <a:spcPct val="115000"/>
              </a:lnSpc>
              <a:spcBef>
                <a:spcPts val="1600"/>
              </a:spcBef>
              <a:spcAft>
                <a:spcPts val="0"/>
              </a:spcAft>
              <a:buClr>
                <a:srgbClr val="FFFFFF"/>
              </a:buClr>
              <a:buSzPts val="1400"/>
              <a:buChar char="■"/>
              <a:defRPr sz="1400">
                <a:solidFill>
                  <a:srgbClr val="FFFFFF"/>
                </a:solidFill>
              </a:defRPr>
            </a:lvl3pPr>
            <a:lvl4pPr indent="-317500" lvl="3" marL="1828800" algn="l">
              <a:lnSpc>
                <a:spcPct val="115000"/>
              </a:lnSpc>
              <a:spcBef>
                <a:spcPts val="1600"/>
              </a:spcBef>
              <a:spcAft>
                <a:spcPts val="0"/>
              </a:spcAft>
              <a:buClr>
                <a:srgbClr val="FFFFFF"/>
              </a:buClr>
              <a:buSzPts val="1400"/>
              <a:buChar char="●"/>
              <a:defRPr sz="1400">
                <a:solidFill>
                  <a:srgbClr val="FFFFFF"/>
                </a:solidFill>
              </a:defRPr>
            </a:lvl4pPr>
            <a:lvl5pPr indent="-317500" lvl="4" marL="2286000" algn="l">
              <a:lnSpc>
                <a:spcPct val="115000"/>
              </a:lnSpc>
              <a:spcBef>
                <a:spcPts val="1600"/>
              </a:spcBef>
              <a:spcAft>
                <a:spcPts val="0"/>
              </a:spcAft>
              <a:buClr>
                <a:srgbClr val="FFFFFF"/>
              </a:buClr>
              <a:buSzPts val="1400"/>
              <a:buChar char="○"/>
              <a:defRPr sz="1400">
                <a:solidFill>
                  <a:srgbClr val="FFFFFF"/>
                </a:solidFill>
              </a:defRPr>
            </a:lvl5pPr>
            <a:lvl6pPr indent="-317500" lvl="5" marL="2743200" algn="l">
              <a:lnSpc>
                <a:spcPct val="115000"/>
              </a:lnSpc>
              <a:spcBef>
                <a:spcPts val="1600"/>
              </a:spcBef>
              <a:spcAft>
                <a:spcPts val="0"/>
              </a:spcAft>
              <a:buClr>
                <a:srgbClr val="FFFFFF"/>
              </a:buClr>
              <a:buSzPts val="1400"/>
              <a:buChar char="■"/>
              <a:defRPr sz="1400">
                <a:solidFill>
                  <a:srgbClr val="FFFFFF"/>
                </a:solidFill>
              </a:defRPr>
            </a:lvl6pPr>
            <a:lvl7pPr indent="-317500" lvl="6" marL="3200400" algn="l">
              <a:lnSpc>
                <a:spcPct val="115000"/>
              </a:lnSpc>
              <a:spcBef>
                <a:spcPts val="1600"/>
              </a:spcBef>
              <a:spcAft>
                <a:spcPts val="0"/>
              </a:spcAft>
              <a:buClr>
                <a:srgbClr val="FFFFFF"/>
              </a:buClr>
              <a:buSzPts val="1400"/>
              <a:buChar char="●"/>
              <a:defRPr sz="1400">
                <a:solidFill>
                  <a:srgbClr val="FFFFFF"/>
                </a:solidFill>
              </a:defRPr>
            </a:lvl7pPr>
            <a:lvl8pPr indent="-317500" lvl="7" marL="3657600" algn="l">
              <a:lnSpc>
                <a:spcPct val="115000"/>
              </a:lnSpc>
              <a:spcBef>
                <a:spcPts val="1600"/>
              </a:spcBef>
              <a:spcAft>
                <a:spcPts val="0"/>
              </a:spcAft>
              <a:buClr>
                <a:srgbClr val="FFFFFF"/>
              </a:buClr>
              <a:buSzPts val="1400"/>
              <a:buChar char="○"/>
              <a:defRPr sz="1400">
                <a:solidFill>
                  <a:srgbClr val="FFFFFF"/>
                </a:solidFill>
              </a:defRPr>
            </a:lvl8pPr>
            <a:lvl9pPr indent="-317500" lvl="8" marL="4114800" algn="l">
              <a:lnSpc>
                <a:spcPct val="115000"/>
              </a:lnSpc>
              <a:spcBef>
                <a:spcPts val="1600"/>
              </a:spcBef>
              <a:spcAft>
                <a:spcPts val="1600"/>
              </a:spcAft>
              <a:buClr>
                <a:srgbClr val="FFFFFF"/>
              </a:buClr>
              <a:buSzPts val="1400"/>
              <a:buChar char="■"/>
              <a:defRPr sz="1400">
                <a:solidFill>
                  <a:srgbClr val="FFFFFF"/>
                </a:solidFill>
              </a:defRPr>
            </a:lvl9pPr>
          </a:lstStyle>
          <a:p/>
        </p:txBody>
      </p:sp>
      <p:sp>
        <p:nvSpPr>
          <p:cNvPr id="68" name="Google Shape;68;p16"/>
          <p:cNvSpPr txBox="1"/>
          <p:nvPr>
            <p:ph idx="3" type="body"/>
          </p:nvPr>
        </p:nvSpPr>
        <p:spPr>
          <a:xfrm>
            <a:off x="3338035" y="317975"/>
            <a:ext cx="2464500" cy="3513300"/>
          </a:xfrm>
          <a:prstGeom prst="rect">
            <a:avLst/>
          </a:prstGeom>
          <a:noFill/>
        </p:spPr>
        <p:txBody>
          <a:bodyPr anchorCtr="0" anchor="t" bIns="91425" lIns="91425" spcFirstLastPara="1" rIns="91425" wrap="square" tIns="91425"/>
          <a:lstStyle>
            <a:lvl1pPr indent="-330200" lvl="0" marL="457200" algn="l">
              <a:lnSpc>
                <a:spcPct val="115000"/>
              </a:lnSpc>
              <a:spcBef>
                <a:spcPts val="0"/>
              </a:spcBef>
              <a:spcAft>
                <a:spcPts val="0"/>
              </a:spcAft>
              <a:buClr>
                <a:srgbClr val="FFFFFF"/>
              </a:buClr>
              <a:buSzPts val="1600"/>
              <a:buChar char="●"/>
              <a:defRPr sz="1600">
                <a:solidFill>
                  <a:srgbClr val="FFFFFF"/>
                </a:solidFill>
              </a:defRPr>
            </a:lvl1pPr>
            <a:lvl2pPr indent="-317500" lvl="1" marL="914400" algn="l">
              <a:lnSpc>
                <a:spcPct val="115000"/>
              </a:lnSpc>
              <a:spcBef>
                <a:spcPts val="1600"/>
              </a:spcBef>
              <a:spcAft>
                <a:spcPts val="0"/>
              </a:spcAft>
              <a:buClr>
                <a:srgbClr val="FFFFFF"/>
              </a:buClr>
              <a:buSzPts val="1400"/>
              <a:buChar char="○"/>
              <a:defRPr sz="1400">
                <a:solidFill>
                  <a:srgbClr val="FFFFFF"/>
                </a:solidFill>
              </a:defRPr>
            </a:lvl2pPr>
            <a:lvl3pPr indent="-317500" lvl="2" marL="1371600" algn="l">
              <a:lnSpc>
                <a:spcPct val="115000"/>
              </a:lnSpc>
              <a:spcBef>
                <a:spcPts val="1600"/>
              </a:spcBef>
              <a:spcAft>
                <a:spcPts val="0"/>
              </a:spcAft>
              <a:buClr>
                <a:srgbClr val="FFFFFF"/>
              </a:buClr>
              <a:buSzPts val="1400"/>
              <a:buChar char="■"/>
              <a:defRPr sz="1400">
                <a:solidFill>
                  <a:srgbClr val="FFFFFF"/>
                </a:solidFill>
              </a:defRPr>
            </a:lvl3pPr>
            <a:lvl4pPr indent="-317500" lvl="3" marL="1828800" algn="l">
              <a:lnSpc>
                <a:spcPct val="115000"/>
              </a:lnSpc>
              <a:spcBef>
                <a:spcPts val="1600"/>
              </a:spcBef>
              <a:spcAft>
                <a:spcPts val="0"/>
              </a:spcAft>
              <a:buClr>
                <a:srgbClr val="FFFFFF"/>
              </a:buClr>
              <a:buSzPts val="1400"/>
              <a:buChar char="●"/>
              <a:defRPr sz="1400">
                <a:solidFill>
                  <a:srgbClr val="FFFFFF"/>
                </a:solidFill>
              </a:defRPr>
            </a:lvl4pPr>
            <a:lvl5pPr indent="-317500" lvl="4" marL="2286000" algn="l">
              <a:lnSpc>
                <a:spcPct val="115000"/>
              </a:lnSpc>
              <a:spcBef>
                <a:spcPts val="1600"/>
              </a:spcBef>
              <a:spcAft>
                <a:spcPts val="0"/>
              </a:spcAft>
              <a:buClr>
                <a:srgbClr val="FFFFFF"/>
              </a:buClr>
              <a:buSzPts val="1400"/>
              <a:buChar char="○"/>
              <a:defRPr sz="1400">
                <a:solidFill>
                  <a:srgbClr val="FFFFFF"/>
                </a:solidFill>
              </a:defRPr>
            </a:lvl5pPr>
            <a:lvl6pPr indent="-317500" lvl="5" marL="2743200" algn="l">
              <a:lnSpc>
                <a:spcPct val="115000"/>
              </a:lnSpc>
              <a:spcBef>
                <a:spcPts val="1600"/>
              </a:spcBef>
              <a:spcAft>
                <a:spcPts val="0"/>
              </a:spcAft>
              <a:buClr>
                <a:srgbClr val="FFFFFF"/>
              </a:buClr>
              <a:buSzPts val="1400"/>
              <a:buChar char="■"/>
              <a:defRPr sz="1400">
                <a:solidFill>
                  <a:srgbClr val="FFFFFF"/>
                </a:solidFill>
              </a:defRPr>
            </a:lvl6pPr>
            <a:lvl7pPr indent="-317500" lvl="6" marL="3200400" algn="l">
              <a:lnSpc>
                <a:spcPct val="115000"/>
              </a:lnSpc>
              <a:spcBef>
                <a:spcPts val="1600"/>
              </a:spcBef>
              <a:spcAft>
                <a:spcPts val="0"/>
              </a:spcAft>
              <a:buClr>
                <a:srgbClr val="FFFFFF"/>
              </a:buClr>
              <a:buSzPts val="1400"/>
              <a:buChar char="●"/>
              <a:defRPr sz="1400">
                <a:solidFill>
                  <a:srgbClr val="FFFFFF"/>
                </a:solidFill>
              </a:defRPr>
            </a:lvl7pPr>
            <a:lvl8pPr indent="-317500" lvl="7" marL="3657600" algn="l">
              <a:lnSpc>
                <a:spcPct val="115000"/>
              </a:lnSpc>
              <a:spcBef>
                <a:spcPts val="1600"/>
              </a:spcBef>
              <a:spcAft>
                <a:spcPts val="0"/>
              </a:spcAft>
              <a:buClr>
                <a:srgbClr val="FFFFFF"/>
              </a:buClr>
              <a:buSzPts val="1400"/>
              <a:buChar char="○"/>
              <a:defRPr sz="1400">
                <a:solidFill>
                  <a:srgbClr val="FFFFFF"/>
                </a:solidFill>
              </a:defRPr>
            </a:lvl8pPr>
            <a:lvl9pPr indent="-317500" lvl="8" marL="4114800" algn="l">
              <a:lnSpc>
                <a:spcPct val="115000"/>
              </a:lnSpc>
              <a:spcBef>
                <a:spcPts val="1600"/>
              </a:spcBef>
              <a:spcAft>
                <a:spcPts val="1600"/>
              </a:spcAft>
              <a:buClr>
                <a:srgbClr val="FFFFFF"/>
              </a:buClr>
              <a:buSzPts val="1400"/>
              <a:buChar char="■"/>
              <a:defRPr sz="1400">
                <a:solidFill>
                  <a:srgbClr val="FFFFFF"/>
                </a:solidFill>
              </a:defRPr>
            </a:lvl9pPr>
          </a:lstStyle>
          <a:p/>
        </p:txBody>
      </p:sp>
      <p:sp>
        <p:nvSpPr>
          <p:cNvPr id="69" name="Google Shape;69;p16"/>
          <p:cNvSpPr txBox="1"/>
          <p:nvPr>
            <p:ph idx="12" type="sldNum"/>
          </p:nvPr>
        </p:nvSpPr>
        <p:spPr>
          <a:xfrm>
            <a:off x="8472458" y="45869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льзовательский макет 6">
  <p:cSld name="AUTOLAYOUT_6">
    <p:bg>
      <p:bgPr>
        <a:solidFill>
          <a:srgbClr val="FFFFFF"/>
        </a:solidFill>
      </p:bgPr>
    </p:bg>
    <p:spTree>
      <p:nvGrpSpPr>
        <p:cNvPr id="70" name="Shape 70"/>
        <p:cNvGrpSpPr/>
        <p:nvPr/>
      </p:nvGrpSpPr>
      <p:grpSpPr>
        <a:xfrm>
          <a:off x="0" y="0"/>
          <a:ext cx="0" cy="0"/>
          <a:chOff x="0" y="0"/>
          <a:chExt cx="0" cy="0"/>
        </a:xfrm>
      </p:grpSpPr>
      <p:sp>
        <p:nvSpPr>
          <p:cNvPr id="71" name="Google Shape;71;p1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7"/>
          <p:cNvSpPr txBox="1"/>
          <p:nvPr>
            <p:ph type="title"/>
          </p:nvPr>
        </p:nvSpPr>
        <p:spPr>
          <a:xfrm>
            <a:off x="291875" y="406900"/>
            <a:ext cx="4813500" cy="13887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Clr>
                <a:schemeClr val="dk1"/>
              </a:buClr>
              <a:buSzPts val="3000"/>
              <a:buNone/>
              <a:defRPr sz="3000">
                <a:solidFill>
                  <a:srgbClr val="D9D9D9"/>
                </a:solidFill>
              </a:defRPr>
            </a:lvl1pPr>
            <a:lvl2pPr lvl="1" algn="l">
              <a:lnSpc>
                <a:spcPct val="100000"/>
              </a:lnSpc>
              <a:spcBef>
                <a:spcPts val="0"/>
              </a:spcBef>
              <a:spcAft>
                <a:spcPts val="0"/>
              </a:spcAft>
              <a:buClr>
                <a:schemeClr val="dk1"/>
              </a:buClr>
              <a:buSzPts val="3000"/>
              <a:buNone/>
              <a:defRPr sz="3000">
                <a:solidFill>
                  <a:srgbClr val="D9D9D9"/>
                </a:solidFill>
              </a:defRPr>
            </a:lvl2pPr>
            <a:lvl3pPr lvl="2" algn="l">
              <a:lnSpc>
                <a:spcPct val="100000"/>
              </a:lnSpc>
              <a:spcBef>
                <a:spcPts val="0"/>
              </a:spcBef>
              <a:spcAft>
                <a:spcPts val="0"/>
              </a:spcAft>
              <a:buClr>
                <a:schemeClr val="dk1"/>
              </a:buClr>
              <a:buSzPts val="3000"/>
              <a:buNone/>
              <a:defRPr sz="3000">
                <a:solidFill>
                  <a:srgbClr val="D9D9D9"/>
                </a:solidFill>
              </a:defRPr>
            </a:lvl3pPr>
            <a:lvl4pPr lvl="3" algn="l">
              <a:lnSpc>
                <a:spcPct val="100000"/>
              </a:lnSpc>
              <a:spcBef>
                <a:spcPts val="0"/>
              </a:spcBef>
              <a:spcAft>
                <a:spcPts val="0"/>
              </a:spcAft>
              <a:buClr>
                <a:schemeClr val="dk1"/>
              </a:buClr>
              <a:buSzPts val="3000"/>
              <a:buNone/>
              <a:defRPr sz="3000">
                <a:solidFill>
                  <a:srgbClr val="D9D9D9"/>
                </a:solidFill>
              </a:defRPr>
            </a:lvl4pPr>
            <a:lvl5pPr lvl="4" algn="l">
              <a:lnSpc>
                <a:spcPct val="100000"/>
              </a:lnSpc>
              <a:spcBef>
                <a:spcPts val="0"/>
              </a:spcBef>
              <a:spcAft>
                <a:spcPts val="0"/>
              </a:spcAft>
              <a:buClr>
                <a:schemeClr val="dk1"/>
              </a:buClr>
              <a:buSzPts val="3000"/>
              <a:buNone/>
              <a:defRPr sz="3000">
                <a:solidFill>
                  <a:srgbClr val="D9D9D9"/>
                </a:solidFill>
              </a:defRPr>
            </a:lvl5pPr>
            <a:lvl6pPr lvl="5" algn="l">
              <a:lnSpc>
                <a:spcPct val="100000"/>
              </a:lnSpc>
              <a:spcBef>
                <a:spcPts val="0"/>
              </a:spcBef>
              <a:spcAft>
                <a:spcPts val="0"/>
              </a:spcAft>
              <a:buClr>
                <a:schemeClr val="dk1"/>
              </a:buClr>
              <a:buSzPts val="3000"/>
              <a:buNone/>
              <a:defRPr sz="3000">
                <a:solidFill>
                  <a:srgbClr val="D9D9D9"/>
                </a:solidFill>
              </a:defRPr>
            </a:lvl6pPr>
            <a:lvl7pPr lvl="6" algn="l">
              <a:lnSpc>
                <a:spcPct val="100000"/>
              </a:lnSpc>
              <a:spcBef>
                <a:spcPts val="0"/>
              </a:spcBef>
              <a:spcAft>
                <a:spcPts val="0"/>
              </a:spcAft>
              <a:buClr>
                <a:schemeClr val="dk1"/>
              </a:buClr>
              <a:buSzPts val="3000"/>
              <a:buNone/>
              <a:defRPr sz="3000">
                <a:solidFill>
                  <a:srgbClr val="D9D9D9"/>
                </a:solidFill>
              </a:defRPr>
            </a:lvl7pPr>
            <a:lvl8pPr lvl="7" algn="l">
              <a:lnSpc>
                <a:spcPct val="100000"/>
              </a:lnSpc>
              <a:spcBef>
                <a:spcPts val="0"/>
              </a:spcBef>
              <a:spcAft>
                <a:spcPts val="0"/>
              </a:spcAft>
              <a:buClr>
                <a:schemeClr val="dk1"/>
              </a:buClr>
              <a:buSzPts val="3000"/>
              <a:buNone/>
              <a:defRPr sz="3000">
                <a:solidFill>
                  <a:srgbClr val="D9D9D9"/>
                </a:solidFill>
              </a:defRPr>
            </a:lvl8pPr>
            <a:lvl9pPr lvl="8" algn="l">
              <a:lnSpc>
                <a:spcPct val="100000"/>
              </a:lnSpc>
              <a:spcBef>
                <a:spcPts val="0"/>
              </a:spcBef>
              <a:spcAft>
                <a:spcPts val="0"/>
              </a:spcAft>
              <a:buClr>
                <a:schemeClr val="dk1"/>
              </a:buClr>
              <a:buSzPts val="3000"/>
              <a:buNone/>
              <a:defRPr sz="3000">
                <a:solidFill>
                  <a:srgbClr val="D9D9D9"/>
                </a:solidFill>
              </a:defRPr>
            </a:lvl9pPr>
          </a:lstStyle>
          <a:p/>
        </p:txBody>
      </p:sp>
      <p:sp>
        <p:nvSpPr>
          <p:cNvPr id="73" name="Google Shape;73;p17"/>
          <p:cNvSpPr txBox="1"/>
          <p:nvPr>
            <p:ph idx="1" type="body"/>
          </p:nvPr>
        </p:nvSpPr>
        <p:spPr>
          <a:xfrm>
            <a:off x="291975" y="1854951"/>
            <a:ext cx="4813500" cy="2577000"/>
          </a:xfrm>
          <a:prstGeom prst="rect">
            <a:avLst/>
          </a:prstGeom>
          <a:noFill/>
        </p:spPr>
        <p:txBody>
          <a:bodyPr anchorCtr="0" anchor="t" bIns="91425" lIns="91425" spcFirstLastPara="1" rIns="91425" wrap="square" tIns="91425"/>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74" name="Google Shape;74;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льзовательский макет 5">
  <p:cSld name="AUTOLAYOUT_7">
    <p:spTree>
      <p:nvGrpSpPr>
        <p:cNvPr id="75" name="Shape 75"/>
        <p:cNvGrpSpPr/>
        <p:nvPr/>
      </p:nvGrpSpPr>
      <p:grpSpPr>
        <a:xfrm>
          <a:off x="0" y="0"/>
          <a:ext cx="0" cy="0"/>
          <a:chOff x="0" y="0"/>
          <a:chExt cx="0" cy="0"/>
        </a:xfrm>
      </p:grpSpPr>
      <p:sp>
        <p:nvSpPr>
          <p:cNvPr id="76" name="Google Shape;76;p18"/>
          <p:cNvSpPr/>
          <p:nvPr/>
        </p:nvSpPr>
        <p:spPr>
          <a:xfrm>
            <a:off x="0" y="0"/>
            <a:ext cx="9144000" cy="51435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8"/>
          <p:cNvSpPr/>
          <p:nvPr/>
        </p:nvSpPr>
        <p:spPr>
          <a:xfrm>
            <a:off x="25" y="0"/>
            <a:ext cx="9143982" cy="3277800"/>
          </a:xfrm>
          <a:prstGeom prst="flowChartDocumen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8"/>
          <p:cNvSpPr txBox="1"/>
          <p:nvPr>
            <p:ph type="ctrTitle"/>
          </p:nvPr>
        </p:nvSpPr>
        <p:spPr>
          <a:xfrm>
            <a:off x="311700" y="3537800"/>
            <a:ext cx="8097600" cy="10059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
        <p:nvSpPr>
          <p:cNvPr id="79" name="Google Shape;79;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льзовательский макет 7">
  <p:cSld name="AUTOLAYOUT_9">
    <p:bg>
      <p:bgPr>
        <a:solidFill>
          <a:srgbClr val="FFFFFF"/>
        </a:solidFill>
      </p:bgPr>
    </p:bg>
    <p:spTree>
      <p:nvGrpSpPr>
        <p:cNvPr id="80" name="Shape 80"/>
        <p:cNvGrpSpPr/>
        <p:nvPr/>
      </p:nvGrpSpPr>
      <p:grpSpPr>
        <a:xfrm>
          <a:off x="0" y="0"/>
          <a:ext cx="0" cy="0"/>
          <a:chOff x="0" y="0"/>
          <a:chExt cx="0" cy="0"/>
        </a:xfrm>
      </p:grpSpPr>
      <p:sp>
        <p:nvSpPr>
          <p:cNvPr id="81" name="Google Shape;81;p19"/>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9"/>
          <p:cNvSpPr txBox="1"/>
          <p:nvPr>
            <p:ph idx="1" type="body"/>
          </p:nvPr>
        </p:nvSpPr>
        <p:spPr>
          <a:xfrm>
            <a:off x="317425" y="659100"/>
            <a:ext cx="3683100" cy="3825300"/>
          </a:xfrm>
          <a:prstGeom prst="rect">
            <a:avLst/>
          </a:prstGeom>
          <a:noFill/>
        </p:spPr>
        <p:txBody>
          <a:bodyPr anchorCtr="0" anchor="ctr" bIns="91425" lIns="91425" spcFirstLastPara="1" rIns="91425" wrap="square" tIns="91425"/>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83" name="Google Shape;83;p1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льзовательский макет">
  <p:cSld name="AUTOLAYOUT_10">
    <p:bg>
      <p:bgPr>
        <a:solidFill>
          <a:srgbClr val="FFFFFF"/>
        </a:solidFill>
      </p:bgPr>
    </p:bg>
    <p:spTree>
      <p:nvGrpSpPr>
        <p:cNvPr id="84" name="Shape 84"/>
        <p:cNvGrpSpPr/>
        <p:nvPr/>
      </p:nvGrpSpPr>
      <p:grpSpPr>
        <a:xfrm>
          <a:off x="0" y="0"/>
          <a:ext cx="0" cy="0"/>
          <a:chOff x="0" y="0"/>
          <a:chExt cx="0" cy="0"/>
        </a:xfrm>
      </p:grpSpPr>
      <p:sp>
        <p:nvSpPr>
          <p:cNvPr id="85" name="Google Shape;85;p20"/>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0"/>
          <p:cNvSpPr txBox="1"/>
          <p:nvPr>
            <p:ph idx="1" type="body"/>
          </p:nvPr>
        </p:nvSpPr>
        <p:spPr>
          <a:xfrm>
            <a:off x="810900" y="772300"/>
            <a:ext cx="7537500" cy="4062300"/>
          </a:xfrm>
          <a:prstGeom prst="rect">
            <a:avLst/>
          </a:prstGeom>
          <a:noFill/>
        </p:spPr>
        <p:txBody>
          <a:bodyPr anchorCtr="0" anchor="b" bIns="91425" lIns="91425" spcFirstLastPara="1" rIns="91425" wrap="square" tIns="91425"/>
          <a:lstStyle>
            <a:lvl1pPr indent="-381000" lvl="0" marL="457200" algn="l">
              <a:lnSpc>
                <a:spcPct val="115000"/>
              </a:lnSpc>
              <a:spcBef>
                <a:spcPts val="0"/>
              </a:spcBef>
              <a:spcAft>
                <a:spcPts val="0"/>
              </a:spcAft>
              <a:buClr>
                <a:srgbClr val="FFFFFF"/>
              </a:buClr>
              <a:buSzPts val="2400"/>
              <a:buChar char="●"/>
              <a:defRPr sz="2400">
                <a:solidFill>
                  <a:srgbClr val="FFFFFF"/>
                </a:solidFill>
              </a:defRPr>
            </a:lvl1pPr>
            <a:lvl2pPr indent="-355600" lvl="1" marL="914400" algn="l">
              <a:lnSpc>
                <a:spcPct val="115000"/>
              </a:lnSpc>
              <a:spcBef>
                <a:spcPts val="1600"/>
              </a:spcBef>
              <a:spcAft>
                <a:spcPts val="0"/>
              </a:spcAft>
              <a:buClr>
                <a:srgbClr val="FFFFFF"/>
              </a:buClr>
              <a:buSzPts val="2000"/>
              <a:buChar char="○"/>
              <a:defRPr sz="2000">
                <a:solidFill>
                  <a:srgbClr val="FFFFFF"/>
                </a:solidFill>
              </a:defRPr>
            </a:lvl2pPr>
            <a:lvl3pPr indent="-355600" lvl="2" marL="1371600" algn="l">
              <a:lnSpc>
                <a:spcPct val="115000"/>
              </a:lnSpc>
              <a:spcBef>
                <a:spcPts val="1600"/>
              </a:spcBef>
              <a:spcAft>
                <a:spcPts val="0"/>
              </a:spcAft>
              <a:buClr>
                <a:srgbClr val="FFFFFF"/>
              </a:buClr>
              <a:buSzPts val="2000"/>
              <a:buChar char="■"/>
              <a:defRPr sz="2000">
                <a:solidFill>
                  <a:srgbClr val="FFFFFF"/>
                </a:solidFill>
              </a:defRPr>
            </a:lvl3pPr>
            <a:lvl4pPr indent="-355600" lvl="3" marL="1828800" algn="l">
              <a:lnSpc>
                <a:spcPct val="115000"/>
              </a:lnSpc>
              <a:spcBef>
                <a:spcPts val="1600"/>
              </a:spcBef>
              <a:spcAft>
                <a:spcPts val="0"/>
              </a:spcAft>
              <a:buClr>
                <a:srgbClr val="FFFFFF"/>
              </a:buClr>
              <a:buSzPts val="2000"/>
              <a:buChar char="●"/>
              <a:defRPr sz="2000">
                <a:solidFill>
                  <a:srgbClr val="FFFFFF"/>
                </a:solidFill>
              </a:defRPr>
            </a:lvl4pPr>
            <a:lvl5pPr indent="-355600" lvl="4" marL="2286000" algn="l">
              <a:lnSpc>
                <a:spcPct val="115000"/>
              </a:lnSpc>
              <a:spcBef>
                <a:spcPts val="1600"/>
              </a:spcBef>
              <a:spcAft>
                <a:spcPts val="0"/>
              </a:spcAft>
              <a:buClr>
                <a:srgbClr val="FFFFFF"/>
              </a:buClr>
              <a:buSzPts val="2000"/>
              <a:buChar char="○"/>
              <a:defRPr sz="2000">
                <a:solidFill>
                  <a:srgbClr val="FFFFFF"/>
                </a:solidFill>
              </a:defRPr>
            </a:lvl5pPr>
            <a:lvl6pPr indent="-355600" lvl="5" marL="2743200" algn="l">
              <a:lnSpc>
                <a:spcPct val="115000"/>
              </a:lnSpc>
              <a:spcBef>
                <a:spcPts val="1600"/>
              </a:spcBef>
              <a:spcAft>
                <a:spcPts val="0"/>
              </a:spcAft>
              <a:buClr>
                <a:srgbClr val="FFFFFF"/>
              </a:buClr>
              <a:buSzPts val="2000"/>
              <a:buChar char="■"/>
              <a:defRPr sz="2000">
                <a:solidFill>
                  <a:srgbClr val="FFFFFF"/>
                </a:solidFill>
              </a:defRPr>
            </a:lvl6pPr>
            <a:lvl7pPr indent="-355600" lvl="6" marL="3200400" algn="l">
              <a:lnSpc>
                <a:spcPct val="115000"/>
              </a:lnSpc>
              <a:spcBef>
                <a:spcPts val="1600"/>
              </a:spcBef>
              <a:spcAft>
                <a:spcPts val="0"/>
              </a:spcAft>
              <a:buClr>
                <a:srgbClr val="FFFFFF"/>
              </a:buClr>
              <a:buSzPts val="2000"/>
              <a:buChar char="●"/>
              <a:defRPr sz="2000">
                <a:solidFill>
                  <a:srgbClr val="FFFFFF"/>
                </a:solidFill>
              </a:defRPr>
            </a:lvl7pPr>
            <a:lvl8pPr indent="-355600" lvl="7" marL="3657600" algn="l">
              <a:lnSpc>
                <a:spcPct val="115000"/>
              </a:lnSpc>
              <a:spcBef>
                <a:spcPts val="1600"/>
              </a:spcBef>
              <a:spcAft>
                <a:spcPts val="0"/>
              </a:spcAft>
              <a:buClr>
                <a:srgbClr val="FFFFFF"/>
              </a:buClr>
              <a:buSzPts val="2000"/>
              <a:buChar char="○"/>
              <a:defRPr sz="2000">
                <a:solidFill>
                  <a:srgbClr val="FFFFFF"/>
                </a:solidFill>
              </a:defRPr>
            </a:lvl8pPr>
            <a:lvl9pPr indent="-355600" lvl="8" marL="4114800" algn="l">
              <a:lnSpc>
                <a:spcPct val="115000"/>
              </a:lnSpc>
              <a:spcBef>
                <a:spcPts val="1600"/>
              </a:spcBef>
              <a:spcAft>
                <a:spcPts val="1600"/>
              </a:spcAft>
              <a:buClr>
                <a:srgbClr val="FFFFFF"/>
              </a:buClr>
              <a:buSzPts val="2000"/>
              <a:buChar char="■"/>
              <a:defRPr sz="2000">
                <a:solidFill>
                  <a:srgbClr val="FFFFFF"/>
                </a:solidFill>
              </a:defRPr>
            </a:lvl9pPr>
          </a:lstStyle>
          <a:p/>
        </p:txBody>
      </p:sp>
      <p:sp>
        <p:nvSpPr>
          <p:cNvPr id="87" name="Google Shape;87;p2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льзовательский макет 8">
  <p:cSld name="AUTOLAYOUT_11">
    <p:bg>
      <p:bgPr>
        <a:solidFill>
          <a:srgbClr val="FFFFFF"/>
        </a:solidFill>
      </p:bgPr>
    </p:bg>
    <p:spTree>
      <p:nvGrpSpPr>
        <p:cNvPr id="88" name="Shape 88"/>
        <p:cNvGrpSpPr/>
        <p:nvPr/>
      </p:nvGrpSpPr>
      <p:grpSpPr>
        <a:xfrm>
          <a:off x="0" y="0"/>
          <a:ext cx="0" cy="0"/>
          <a:chOff x="0" y="0"/>
          <a:chExt cx="0" cy="0"/>
        </a:xfrm>
      </p:grpSpPr>
      <p:sp>
        <p:nvSpPr>
          <p:cNvPr id="89" name="Google Shape;89;p21"/>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1"/>
          <p:cNvSpPr txBox="1"/>
          <p:nvPr>
            <p:ph idx="1" type="body"/>
          </p:nvPr>
        </p:nvSpPr>
        <p:spPr>
          <a:xfrm>
            <a:off x="317425" y="924900"/>
            <a:ext cx="4779300" cy="3142800"/>
          </a:xfrm>
          <a:prstGeom prst="rect">
            <a:avLst/>
          </a:prstGeom>
          <a:noFill/>
        </p:spPr>
        <p:txBody>
          <a:bodyPr anchorCtr="0" anchor="t" bIns="91425" lIns="91425" spcFirstLastPara="1" rIns="91425" wrap="square" tIns="91425"/>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91" name="Google Shape;91;p21"/>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льзовательский макет 9">
  <p:cSld name="AUTOLAYOUT_12">
    <p:bg>
      <p:bgPr>
        <a:solidFill>
          <a:srgbClr val="FFFFFF"/>
        </a:solidFill>
      </p:bgPr>
    </p:bg>
    <p:spTree>
      <p:nvGrpSpPr>
        <p:cNvPr id="92" name="Shape 92"/>
        <p:cNvGrpSpPr/>
        <p:nvPr/>
      </p:nvGrpSpPr>
      <p:grpSpPr>
        <a:xfrm>
          <a:off x="0" y="0"/>
          <a:ext cx="0" cy="0"/>
          <a:chOff x="0" y="0"/>
          <a:chExt cx="0" cy="0"/>
        </a:xfrm>
      </p:grpSpPr>
      <p:sp>
        <p:nvSpPr>
          <p:cNvPr id="93" name="Google Shape;93;p22"/>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2"/>
          <p:cNvSpPr txBox="1"/>
          <p:nvPr>
            <p:ph idx="1" type="body"/>
          </p:nvPr>
        </p:nvSpPr>
        <p:spPr>
          <a:xfrm>
            <a:off x="4021250" y="219075"/>
            <a:ext cx="2361900" cy="4444200"/>
          </a:xfrm>
          <a:prstGeom prst="rect">
            <a:avLst/>
          </a:prstGeom>
          <a:noFill/>
        </p:spPr>
        <p:txBody>
          <a:bodyPr anchorCtr="0" anchor="t" bIns="91425" lIns="91425" spcFirstLastPara="1" rIns="91425" wrap="square" tIns="91425"/>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1600"/>
              </a:spcBef>
              <a:spcAft>
                <a:spcPts val="0"/>
              </a:spcAft>
              <a:buClr>
                <a:schemeClr val="dk2"/>
              </a:buClr>
              <a:buSzPts val="1200"/>
              <a:buChar char="○"/>
              <a:defRPr sz="1200">
                <a:solidFill>
                  <a:schemeClr val="dk2"/>
                </a:solidFill>
              </a:defRPr>
            </a:lvl2pPr>
            <a:lvl3pPr indent="-304800" lvl="2" marL="1371600" algn="l">
              <a:lnSpc>
                <a:spcPct val="115000"/>
              </a:lnSpc>
              <a:spcBef>
                <a:spcPts val="1600"/>
              </a:spcBef>
              <a:spcAft>
                <a:spcPts val="0"/>
              </a:spcAft>
              <a:buClr>
                <a:schemeClr val="dk2"/>
              </a:buClr>
              <a:buSzPts val="1200"/>
              <a:buChar char="■"/>
              <a:defRPr sz="1200">
                <a:solidFill>
                  <a:schemeClr val="dk2"/>
                </a:solidFill>
              </a:defRPr>
            </a:lvl3pPr>
            <a:lvl4pPr indent="-304800" lvl="3" marL="1828800" algn="l">
              <a:lnSpc>
                <a:spcPct val="115000"/>
              </a:lnSpc>
              <a:spcBef>
                <a:spcPts val="1600"/>
              </a:spcBef>
              <a:spcAft>
                <a:spcPts val="0"/>
              </a:spcAft>
              <a:buClr>
                <a:schemeClr val="dk2"/>
              </a:buClr>
              <a:buSzPts val="1200"/>
              <a:buChar char="●"/>
              <a:defRPr sz="1200">
                <a:solidFill>
                  <a:schemeClr val="dk2"/>
                </a:solidFill>
              </a:defRPr>
            </a:lvl4pPr>
            <a:lvl5pPr indent="-304800" lvl="4" marL="2286000" algn="l">
              <a:lnSpc>
                <a:spcPct val="115000"/>
              </a:lnSpc>
              <a:spcBef>
                <a:spcPts val="1600"/>
              </a:spcBef>
              <a:spcAft>
                <a:spcPts val="0"/>
              </a:spcAft>
              <a:buClr>
                <a:schemeClr val="dk2"/>
              </a:buClr>
              <a:buSzPts val="1200"/>
              <a:buChar char="○"/>
              <a:defRPr sz="1200">
                <a:solidFill>
                  <a:schemeClr val="dk2"/>
                </a:solidFill>
              </a:defRPr>
            </a:lvl5pPr>
            <a:lvl6pPr indent="-304800" lvl="5" marL="2743200" algn="l">
              <a:lnSpc>
                <a:spcPct val="115000"/>
              </a:lnSpc>
              <a:spcBef>
                <a:spcPts val="1600"/>
              </a:spcBef>
              <a:spcAft>
                <a:spcPts val="0"/>
              </a:spcAft>
              <a:buClr>
                <a:schemeClr val="dk2"/>
              </a:buClr>
              <a:buSzPts val="1200"/>
              <a:buChar char="■"/>
              <a:defRPr sz="1200">
                <a:solidFill>
                  <a:schemeClr val="dk2"/>
                </a:solidFill>
              </a:defRPr>
            </a:lvl6pPr>
            <a:lvl7pPr indent="-304800" lvl="6" marL="3200400" algn="l">
              <a:lnSpc>
                <a:spcPct val="115000"/>
              </a:lnSpc>
              <a:spcBef>
                <a:spcPts val="1600"/>
              </a:spcBef>
              <a:spcAft>
                <a:spcPts val="0"/>
              </a:spcAft>
              <a:buClr>
                <a:schemeClr val="dk2"/>
              </a:buClr>
              <a:buSzPts val="1200"/>
              <a:buChar char="●"/>
              <a:defRPr sz="1200">
                <a:solidFill>
                  <a:schemeClr val="dk2"/>
                </a:solidFill>
              </a:defRPr>
            </a:lvl7pPr>
            <a:lvl8pPr indent="-304800" lvl="7" marL="3657600" algn="l">
              <a:lnSpc>
                <a:spcPct val="115000"/>
              </a:lnSpc>
              <a:spcBef>
                <a:spcPts val="1600"/>
              </a:spcBef>
              <a:spcAft>
                <a:spcPts val="0"/>
              </a:spcAft>
              <a:buClr>
                <a:schemeClr val="dk2"/>
              </a:buClr>
              <a:buSzPts val="1200"/>
              <a:buChar char="○"/>
              <a:defRPr sz="1200">
                <a:solidFill>
                  <a:schemeClr val="dk2"/>
                </a:solidFill>
              </a:defRPr>
            </a:lvl8pPr>
            <a:lvl9pPr indent="-304800" lvl="8" marL="411480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95" name="Google Shape;95;p22"/>
          <p:cNvSpPr txBox="1"/>
          <p:nvPr>
            <p:ph idx="2" type="body"/>
          </p:nvPr>
        </p:nvSpPr>
        <p:spPr>
          <a:xfrm>
            <a:off x="6461200" y="219075"/>
            <a:ext cx="2361900" cy="4444200"/>
          </a:xfrm>
          <a:prstGeom prst="rect">
            <a:avLst/>
          </a:prstGeom>
          <a:noFill/>
        </p:spPr>
        <p:txBody>
          <a:bodyPr anchorCtr="0" anchor="t" bIns="91425" lIns="91425" spcFirstLastPara="1" rIns="91425" wrap="square" tIns="91425"/>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1600"/>
              </a:spcBef>
              <a:spcAft>
                <a:spcPts val="0"/>
              </a:spcAft>
              <a:buClr>
                <a:schemeClr val="dk2"/>
              </a:buClr>
              <a:buSzPts val="1200"/>
              <a:buChar char="○"/>
              <a:defRPr sz="1200">
                <a:solidFill>
                  <a:schemeClr val="dk2"/>
                </a:solidFill>
              </a:defRPr>
            </a:lvl2pPr>
            <a:lvl3pPr indent="-304800" lvl="2" marL="1371600" algn="l">
              <a:lnSpc>
                <a:spcPct val="115000"/>
              </a:lnSpc>
              <a:spcBef>
                <a:spcPts val="1600"/>
              </a:spcBef>
              <a:spcAft>
                <a:spcPts val="0"/>
              </a:spcAft>
              <a:buClr>
                <a:schemeClr val="dk2"/>
              </a:buClr>
              <a:buSzPts val="1200"/>
              <a:buChar char="■"/>
              <a:defRPr sz="1200">
                <a:solidFill>
                  <a:schemeClr val="dk2"/>
                </a:solidFill>
              </a:defRPr>
            </a:lvl3pPr>
            <a:lvl4pPr indent="-304800" lvl="3" marL="1828800" algn="l">
              <a:lnSpc>
                <a:spcPct val="115000"/>
              </a:lnSpc>
              <a:spcBef>
                <a:spcPts val="1600"/>
              </a:spcBef>
              <a:spcAft>
                <a:spcPts val="0"/>
              </a:spcAft>
              <a:buClr>
                <a:schemeClr val="dk2"/>
              </a:buClr>
              <a:buSzPts val="1200"/>
              <a:buChar char="●"/>
              <a:defRPr sz="1200">
                <a:solidFill>
                  <a:schemeClr val="dk2"/>
                </a:solidFill>
              </a:defRPr>
            </a:lvl4pPr>
            <a:lvl5pPr indent="-304800" lvl="4" marL="2286000" algn="l">
              <a:lnSpc>
                <a:spcPct val="115000"/>
              </a:lnSpc>
              <a:spcBef>
                <a:spcPts val="1600"/>
              </a:spcBef>
              <a:spcAft>
                <a:spcPts val="0"/>
              </a:spcAft>
              <a:buClr>
                <a:schemeClr val="dk2"/>
              </a:buClr>
              <a:buSzPts val="1200"/>
              <a:buChar char="○"/>
              <a:defRPr sz="1200">
                <a:solidFill>
                  <a:schemeClr val="dk2"/>
                </a:solidFill>
              </a:defRPr>
            </a:lvl5pPr>
            <a:lvl6pPr indent="-304800" lvl="5" marL="2743200" algn="l">
              <a:lnSpc>
                <a:spcPct val="115000"/>
              </a:lnSpc>
              <a:spcBef>
                <a:spcPts val="1600"/>
              </a:spcBef>
              <a:spcAft>
                <a:spcPts val="0"/>
              </a:spcAft>
              <a:buClr>
                <a:schemeClr val="dk2"/>
              </a:buClr>
              <a:buSzPts val="1200"/>
              <a:buChar char="■"/>
              <a:defRPr sz="1200">
                <a:solidFill>
                  <a:schemeClr val="dk2"/>
                </a:solidFill>
              </a:defRPr>
            </a:lvl6pPr>
            <a:lvl7pPr indent="-304800" lvl="6" marL="3200400" algn="l">
              <a:lnSpc>
                <a:spcPct val="115000"/>
              </a:lnSpc>
              <a:spcBef>
                <a:spcPts val="1600"/>
              </a:spcBef>
              <a:spcAft>
                <a:spcPts val="0"/>
              </a:spcAft>
              <a:buClr>
                <a:schemeClr val="dk2"/>
              </a:buClr>
              <a:buSzPts val="1200"/>
              <a:buChar char="●"/>
              <a:defRPr sz="1200">
                <a:solidFill>
                  <a:schemeClr val="dk2"/>
                </a:solidFill>
              </a:defRPr>
            </a:lvl7pPr>
            <a:lvl8pPr indent="-304800" lvl="7" marL="3657600" algn="l">
              <a:lnSpc>
                <a:spcPct val="115000"/>
              </a:lnSpc>
              <a:spcBef>
                <a:spcPts val="1600"/>
              </a:spcBef>
              <a:spcAft>
                <a:spcPts val="0"/>
              </a:spcAft>
              <a:buClr>
                <a:schemeClr val="dk2"/>
              </a:buClr>
              <a:buSzPts val="1200"/>
              <a:buChar char="○"/>
              <a:defRPr sz="1200">
                <a:solidFill>
                  <a:schemeClr val="dk2"/>
                </a:solidFill>
              </a:defRPr>
            </a:lvl8pPr>
            <a:lvl9pPr indent="-304800" lvl="8" marL="411480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96" name="Google Shape;96;p22"/>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льзовательский макет 10">
  <p:cSld name="AUTOLAYOUT_13">
    <p:bg>
      <p:bgPr>
        <a:solidFill>
          <a:srgbClr val="FFFFFF"/>
        </a:solidFill>
      </p:bgPr>
    </p:bg>
    <p:spTree>
      <p:nvGrpSpPr>
        <p:cNvPr id="97" name="Shape 97"/>
        <p:cNvGrpSpPr/>
        <p:nvPr/>
      </p:nvGrpSpPr>
      <p:grpSpPr>
        <a:xfrm>
          <a:off x="0" y="0"/>
          <a:ext cx="0" cy="0"/>
          <a:chOff x="0" y="0"/>
          <a:chExt cx="0" cy="0"/>
        </a:xfrm>
      </p:grpSpPr>
      <p:sp>
        <p:nvSpPr>
          <p:cNvPr id="98" name="Google Shape;98;p2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3"/>
          <p:cNvSpPr txBox="1"/>
          <p:nvPr>
            <p:ph idx="1" type="body"/>
          </p:nvPr>
        </p:nvSpPr>
        <p:spPr>
          <a:xfrm>
            <a:off x="630075" y="992625"/>
            <a:ext cx="3777600" cy="3172200"/>
          </a:xfrm>
          <a:prstGeom prst="rect">
            <a:avLst/>
          </a:prstGeom>
          <a:noFill/>
        </p:spPr>
        <p:txBody>
          <a:bodyPr anchorCtr="0" anchor="ctr" bIns="91425" lIns="91425" spcFirstLastPara="1" rIns="91425" wrap="square" tIns="91425"/>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100" name="Google Shape;100;p2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льзовательский макет 11">
  <p:cSld name="AUTOLAYOUT_14">
    <p:bg>
      <p:bgPr>
        <a:solidFill>
          <a:srgbClr val="FFFFFF"/>
        </a:solidFill>
      </p:bgPr>
    </p:bg>
    <p:spTree>
      <p:nvGrpSpPr>
        <p:cNvPr id="101" name="Shape 101"/>
        <p:cNvGrpSpPr/>
        <p:nvPr/>
      </p:nvGrpSpPr>
      <p:grpSpPr>
        <a:xfrm>
          <a:off x="0" y="0"/>
          <a:ext cx="0" cy="0"/>
          <a:chOff x="0" y="0"/>
          <a:chExt cx="0" cy="0"/>
        </a:xfrm>
      </p:grpSpPr>
      <p:sp>
        <p:nvSpPr>
          <p:cNvPr id="102" name="Google Shape;102;p2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льзовательский макет 12">
  <p:cSld name="AUTOLAYOUT_15">
    <p:spTree>
      <p:nvGrpSpPr>
        <p:cNvPr id="104" name="Shape 104"/>
        <p:cNvGrpSpPr/>
        <p:nvPr/>
      </p:nvGrpSpPr>
      <p:grpSpPr>
        <a:xfrm>
          <a:off x="0" y="0"/>
          <a:ext cx="0" cy="0"/>
          <a:chOff x="0" y="0"/>
          <a:chExt cx="0" cy="0"/>
        </a:xfrm>
      </p:grpSpPr>
      <p:sp>
        <p:nvSpPr>
          <p:cNvPr id="105" name="Google Shape;105;p25"/>
          <p:cNvSpPr/>
          <p:nvPr/>
        </p:nvSpPr>
        <p:spPr>
          <a:xfrm>
            <a:off x="0" y="0"/>
            <a:ext cx="9144000" cy="5143500"/>
          </a:xfrm>
          <a:prstGeom prst="rect">
            <a:avLst/>
          </a:prstGeom>
          <a:gradFill>
            <a:gsLst>
              <a:gs pos="0">
                <a:srgbClr val="696969"/>
              </a:gs>
              <a:gs pos="100000">
                <a:srgbClr val="1D1D1D"/>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5"/>
          <p:cNvSpPr/>
          <p:nvPr/>
        </p:nvSpPr>
        <p:spPr>
          <a:xfrm>
            <a:off x="0" y="1681050"/>
            <a:ext cx="9144000" cy="1781400"/>
          </a:xfrm>
          <a:prstGeom prst="rect">
            <a:avLst/>
          </a:prstGeom>
          <a:solidFill>
            <a:srgbClr val="C6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5"/>
          <p:cNvSpPr txBox="1"/>
          <p:nvPr>
            <p:ph type="ctrTitle"/>
          </p:nvPr>
        </p:nvSpPr>
        <p:spPr>
          <a:xfrm>
            <a:off x="311700" y="1957350"/>
            <a:ext cx="8520600" cy="1228800"/>
          </a:xfrm>
          <a:prstGeom prst="rect">
            <a:avLst/>
          </a:prstGeom>
          <a:noFill/>
        </p:spPr>
        <p:txBody>
          <a:bodyPr anchorCtr="0" anchor="ctr" bIns="91425" lIns="91425" spcFirstLastPara="1" rIns="91425" wrap="square" tIns="91425"/>
          <a:lstStyle>
            <a:lvl1pPr lvl="0" algn="ctr">
              <a:lnSpc>
                <a:spcPct val="100000"/>
              </a:lnSpc>
              <a:spcBef>
                <a:spcPts val="0"/>
              </a:spcBef>
              <a:spcAft>
                <a:spcPts val="0"/>
              </a:spcAft>
              <a:buClr>
                <a:srgbClr val="FFFFFF"/>
              </a:buClr>
              <a:buSzPts val="3000"/>
              <a:buNone/>
              <a:defRPr sz="3000">
                <a:solidFill>
                  <a:srgbClr val="FFFFFF"/>
                </a:solidFill>
              </a:defRPr>
            </a:lvl1pPr>
            <a:lvl2pPr lvl="1" algn="ctr">
              <a:lnSpc>
                <a:spcPct val="100000"/>
              </a:lnSpc>
              <a:spcBef>
                <a:spcPts val="0"/>
              </a:spcBef>
              <a:spcAft>
                <a:spcPts val="0"/>
              </a:spcAft>
              <a:buClr>
                <a:srgbClr val="FFFFFF"/>
              </a:buClr>
              <a:buSzPts val="3000"/>
              <a:buNone/>
              <a:defRPr sz="3000">
                <a:solidFill>
                  <a:srgbClr val="FFFFFF"/>
                </a:solidFill>
              </a:defRPr>
            </a:lvl2pPr>
            <a:lvl3pPr lvl="2" algn="ctr">
              <a:lnSpc>
                <a:spcPct val="100000"/>
              </a:lnSpc>
              <a:spcBef>
                <a:spcPts val="0"/>
              </a:spcBef>
              <a:spcAft>
                <a:spcPts val="0"/>
              </a:spcAft>
              <a:buClr>
                <a:srgbClr val="FFFFFF"/>
              </a:buClr>
              <a:buSzPts val="3000"/>
              <a:buNone/>
              <a:defRPr sz="3000">
                <a:solidFill>
                  <a:srgbClr val="FFFFFF"/>
                </a:solidFill>
              </a:defRPr>
            </a:lvl3pPr>
            <a:lvl4pPr lvl="3" algn="ctr">
              <a:lnSpc>
                <a:spcPct val="100000"/>
              </a:lnSpc>
              <a:spcBef>
                <a:spcPts val="0"/>
              </a:spcBef>
              <a:spcAft>
                <a:spcPts val="0"/>
              </a:spcAft>
              <a:buClr>
                <a:srgbClr val="FFFFFF"/>
              </a:buClr>
              <a:buSzPts val="3000"/>
              <a:buNone/>
              <a:defRPr sz="3000">
                <a:solidFill>
                  <a:srgbClr val="FFFFFF"/>
                </a:solidFill>
              </a:defRPr>
            </a:lvl4pPr>
            <a:lvl5pPr lvl="4" algn="ctr">
              <a:lnSpc>
                <a:spcPct val="100000"/>
              </a:lnSpc>
              <a:spcBef>
                <a:spcPts val="0"/>
              </a:spcBef>
              <a:spcAft>
                <a:spcPts val="0"/>
              </a:spcAft>
              <a:buClr>
                <a:srgbClr val="FFFFFF"/>
              </a:buClr>
              <a:buSzPts val="3000"/>
              <a:buNone/>
              <a:defRPr sz="3000">
                <a:solidFill>
                  <a:srgbClr val="FFFFFF"/>
                </a:solidFill>
              </a:defRPr>
            </a:lvl5pPr>
            <a:lvl6pPr lvl="5" algn="ctr">
              <a:lnSpc>
                <a:spcPct val="100000"/>
              </a:lnSpc>
              <a:spcBef>
                <a:spcPts val="0"/>
              </a:spcBef>
              <a:spcAft>
                <a:spcPts val="0"/>
              </a:spcAft>
              <a:buClr>
                <a:srgbClr val="FFFFFF"/>
              </a:buClr>
              <a:buSzPts val="3000"/>
              <a:buNone/>
              <a:defRPr sz="3000">
                <a:solidFill>
                  <a:srgbClr val="FFFFFF"/>
                </a:solidFill>
              </a:defRPr>
            </a:lvl6pPr>
            <a:lvl7pPr lvl="6" algn="ctr">
              <a:lnSpc>
                <a:spcPct val="100000"/>
              </a:lnSpc>
              <a:spcBef>
                <a:spcPts val="0"/>
              </a:spcBef>
              <a:spcAft>
                <a:spcPts val="0"/>
              </a:spcAft>
              <a:buClr>
                <a:srgbClr val="FFFFFF"/>
              </a:buClr>
              <a:buSzPts val="3000"/>
              <a:buNone/>
              <a:defRPr sz="3000">
                <a:solidFill>
                  <a:srgbClr val="FFFFFF"/>
                </a:solidFill>
              </a:defRPr>
            </a:lvl7pPr>
            <a:lvl8pPr lvl="7" algn="ctr">
              <a:lnSpc>
                <a:spcPct val="100000"/>
              </a:lnSpc>
              <a:spcBef>
                <a:spcPts val="0"/>
              </a:spcBef>
              <a:spcAft>
                <a:spcPts val="0"/>
              </a:spcAft>
              <a:buClr>
                <a:srgbClr val="FFFFFF"/>
              </a:buClr>
              <a:buSzPts val="3000"/>
              <a:buNone/>
              <a:defRPr sz="3000">
                <a:solidFill>
                  <a:srgbClr val="FFFFFF"/>
                </a:solidFill>
              </a:defRPr>
            </a:lvl8pPr>
            <a:lvl9pPr lvl="8" algn="ctr">
              <a:lnSpc>
                <a:spcPct val="100000"/>
              </a:lnSpc>
              <a:spcBef>
                <a:spcPts val="0"/>
              </a:spcBef>
              <a:spcAft>
                <a:spcPts val="0"/>
              </a:spcAft>
              <a:buClr>
                <a:srgbClr val="FFFFFF"/>
              </a:buClr>
              <a:buSzPts val="3000"/>
              <a:buNone/>
              <a:defRPr sz="3000">
                <a:solidFill>
                  <a:srgbClr val="FFFFFF"/>
                </a:solidFill>
              </a:defRPr>
            </a:lvl9pPr>
          </a:lstStyle>
          <a:p/>
        </p:txBody>
      </p:sp>
      <p:sp>
        <p:nvSpPr>
          <p:cNvPr id="108" name="Google Shape;108;p2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льзовательский макет 14">
  <p:cSld name="AUTOLAYOUT_17">
    <p:bg>
      <p:bgPr>
        <a:solidFill>
          <a:srgbClr val="FFFFFF"/>
        </a:solidFill>
      </p:bgPr>
    </p:bg>
    <p:spTree>
      <p:nvGrpSpPr>
        <p:cNvPr id="109" name="Shape 109"/>
        <p:cNvGrpSpPr/>
        <p:nvPr/>
      </p:nvGrpSpPr>
      <p:grpSpPr>
        <a:xfrm>
          <a:off x="0" y="0"/>
          <a:ext cx="0" cy="0"/>
          <a:chOff x="0" y="0"/>
          <a:chExt cx="0" cy="0"/>
        </a:xfrm>
      </p:grpSpPr>
      <p:pic>
        <p:nvPicPr>
          <p:cNvPr id="110" name="Google Shape;110;p26"/>
          <p:cNvPicPr preferRelativeResize="0"/>
          <p:nvPr/>
        </p:nvPicPr>
        <p:blipFill rotWithShape="1">
          <a:blip r:embed="rId2">
            <a:alphaModFix/>
          </a:blip>
          <a:srcRect b="19" l="0" r="0" t="9"/>
          <a:stretch/>
        </p:blipFill>
        <p:spPr>
          <a:xfrm>
            <a:off x="-1" y="0"/>
            <a:ext cx="9144000" cy="5143501"/>
          </a:xfrm>
          <a:prstGeom prst="rect">
            <a:avLst/>
          </a:prstGeom>
          <a:noFill/>
          <a:ln>
            <a:noFill/>
          </a:ln>
        </p:spPr>
      </p:pic>
      <p:sp>
        <p:nvSpPr>
          <p:cNvPr id="111" name="Google Shape;111;p26"/>
          <p:cNvSpPr txBox="1"/>
          <p:nvPr>
            <p:ph type="title"/>
          </p:nvPr>
        </p:nvSpPr>
        <p:spPr>
          <a:xfrm>
            <a:off x="942975" y="933525"/>
            <a:ext cx="5324100" cy="23715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Clr>
                <a:srgbClr val="FFFFFF"/>
              </a:buClr>
              <a:buSzPts val="3200"/>
              <a:buNone/>
              <a:defRPr b="1" sz="3200">
                <a:solidFill>
                  <a:srgbClr val="FFFFFF"/>
                </a:solidFill>
              </a:defRPr>
            </a:lvl1pPr>
            <a:lvl2pPr lvl="1" algn="l">
              <a:lnSpc>
                <a:spcPct val="100000"/>
              </a:lnSpc>
              <a:spcBef>
                <a:spcPts val="0"/>
              </a:spcBef>
              <a:spcAft>
                <a:spcPts val="0"/>
              </a:spcAft>
              <a:buClr>
                <a:srgbClr val="FFFFFF"/>
              </a:buClr>
              <a:buSzPts val="3200"/>
              <a:buNone/>
              <a:defRPr b="1" sz="3200">
                <a:solidFill>
                  <a:srgbClr val="FFFFFF"/>
                </a:solidFill>
              </a:defRPr>
            </a:lvl2pPr>
            <a:lvl3pPr lvl="2" algn="l">
              <a:lnSpc>
                <a:spcPct val="100000"/>
              </a:lnSpc>
              <a:spcBef>
                <a:spcPts val="0"/>
              </a:spcBef>
              <a:spcAft>
                <a:spcPts val="0"/>
              </a:spcAft>
              <a:buClr>
                <a:srgbClr val="FFFFFF"/>
              </a:buClr>
              <a:buSzPts val="3200"/>
              <a:buNone/>
              <a:defRPr b="1" sz="3200">
                <a:solidFill>
                  <a:srgbClr val="FFFFFF"/>
                </a:solidFill>
              </a:defRPr>
            </a:lvl3pPr>
            <a:lvl4pPr lvl="3" algn="l">
              <a:lnSpc>
                <a:spcPct val="100000"/>
              </a:lnSpc>
              <a:spcBef>
                <a:spcPts val="0"/>
              </a:spcBef>
              <a:spcAft>
                <a:spcPts val="0"/>
              </a:spcAft>
              <a:buClr>
                <a:srgbClr val="FFFFFF"/>
              </a:buClr>
              <a:buSzPts val="3200"/>
              <a:buNone/>
              <a:defRPr b="1" sz="3200">
                <a:solidFill>
                  <a:srgbClr val="FFFFFF"/>
                </a:solidFill>
              </a:defRPr>
            </a:lvl4pPr>
            <a:lvl5pPr lvl="4" algn="l">
              <a:lnSpc>
                <a:spcPct val="100000"/>
              </a:lnSpc>
              <a:spcBef>
                <a:spcPts val="0"/>
              </a:spcBef>
              <a:spcAft>
                <a:spcPts val="0"/>
              </a:spcAft>
              <a:buClr>
                <a:srgbClr val="FFFFFF"/>
              </a:buClr>
              <a:buSzPts val="3200"/>
              <a:buNone/>
              <a:defRPr b="1" sz="3200">
                <a:solidFill>
                  <a:srgbClr val="FFFFFF"/>
                </a:solidFill>
              </a:defRPr>
            </a:lvl5pPr>
            <a:lvl6pPr lvl="5" algn="l">
              <a:lnSpc>
                <a:spcPct val="100000"/>
              </a:lnSpc>
              <a:spcBef>
                <a:spcPts val="0"/>
              </a:spcBef>
              <a:spcAft>
                <a:spcPts val="0"/>
              </a:spcAft>
              <a:buClr>
                <a:srgbClr val="FFFFFF"/>
              </a:buClr>
              <a:buSzPts val="3200"/>
              <a:buNone/>
              <a:defRPr b="1" sz="3200">
                <a:solidFill>
                  <a:srgbClr val="FFFFFF"/>
                </a:solidFill>
              </a:defRPr>
            </a:lvl6pPr>
            <a:lvl7pPr lvl="6" algn="l">
              <a:lnSpc>
                <a:spcPct val="100000"/>
              </a:lnSpc>
              <a:spcBef>
                <a:spcPts val="0"/>
              </a:spcBef>
              <a:spcAft>
                <a:spcPts val="0"/>
              </a:spcAft>
              <a:buClr>
                <a:srgbClr val="FFFFFF"/>
              </a:buClr>
              <a:buSzPts val="3200"/>
              <a:buNone/>
              <a:defRPr b="1" sz="3200">
                <a:solidFill>
                  <a:srgbClr val="FFFFFF"/>
                </a:solidFill>
              </a:defRPr>
            </a:lvl7pPr>
            <a:lvl8pPr lvl="7" algn="l">
              <a:lnSpc>
                <a:spcPct val="100000"/>
              </a:lnSpc>
              <a:spcBef>
                <a:spcPts val="0"/>
              </a:spcBef>
              <a:spcAft>
                <a:spcPts val="0"/>
              </a:spcAft>
              <a:buClr>
                <a:srgbClr val="FFFFFF"/>
              </a:buClr>
              <a:buSzPts val="3200"/>
              <a:buNone/>
              <a:defRPr b="1" sz="3200">
                <a:solidFill>
                  <a:srgbClr val="FFFFFF"/>
                </a:solidFill>
              </a:defRPr>
            </a:lvl8pPr>
            <a:lvl9pPr lvl="8" algn="l">
              <a:lnSpc>
                <a:spcPct val="100000"/>
              </a:lnSpc>
              <a:spcBef>
                <a:spcPts val="0"/>
              </a:spcBef>
              <a:spcAft>
                <a:spcPts val="0"/>
              </a:spcAft>
              <a:buClr>
                <a:srgbClr val="FFFFFF"/>
              </a:buClr>
              <a:buSzPts val="3200"/>
              <a:buNone/>
              <a:defRPr b="1" sz="3200">
                <a:solidFill>
                  <a:srgbClr val="FFFFFF"/>
                </a:solidFill>
              </a:defRPr>
            </a:lvl9pPr>
          </a:lstStyle>
          <a:p/>
        </p:txBody>
      </p:sp>
      <p:sp>
        <p:nvSpPr>
          <p:cNvPr id="112" name="Google Shape;112;p26"/>
          <p:cNvSpPr txBox="1"/>
          <p:nvPr>
            <p:ph idx="1" type="subTitle"/>
          </p:nvPr>
        </p:nvSpPr>
        <p:spPr>
          <a:xfrm>
            <a:off x="942975" y="3481575"/>
            <a:ext cx="5324100" cy="4932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rgbClr val="FFFFFF"/>
              </a:buClr>
              <a:buSzPts val="1800"/>
              <a:buNone/>
              <a:defRPr sz="1800">
                <a:solidFill>
                  <a:srgbClr val="FFFFFF"/>
                </a:solidFill>
              </a:defRPr>
            </a:lvl1pPr>
            <a:lvl2pPr lvl="1" algn="l">
              <a:lnSpc>
                <a:spcPct val="100000"/>
              </a:lnSpc>
              <a:spcBef>
                <a:spcPts val="0"/>
              </a:spcBef>
              <a:spcAft>
                <a:spcPts val="0"/>
              </a:spcAft>
              <a:buClr>
                <a:srgbClr val="FFFFFF"/>
              </a:buClr>
              <a:buSzPts val="1800"/>
              <a:buNone/>
              <a:defRPr sz="1800">
                <a:solidFill>
                  <a:srgbClr val="FFFFFF"/>
                </a:solidFill>
              </a:defRPr>
            </a:lvl2pPr>
            <a:lvl3pPr lvl="2" algn="l">
              <a:lnSpc>
                <a:spcPct val="100000"/>
              </a:lnSpc>
              <a:spcBef>
                <a:spcPts val="0"/>
              </a:spcBef>
              <a:spcAft>
                <a:spcPts val="0"/>
              </a:spcAft>
              <a:buClr>
                <a:srgbClr val="FFFFFF"/>
              </a:buClr>
              <a:buSzPts val="1800"/>
              <a:buNone/>
              <a:defRPr sz="1800">
                <a:solidFill>
                  <a:srgbClr val="FFFFFF"/>
                </a:solidFill>
              </a:defRPr>
            </a:lvl3pPr>
            <a:lvl4pPr lvl="3" algn="l">
              <a:lnSpc>
                <a:spcPct val="100000"/>
              </a:lnSpc>
              <a:spcBef>
                <a:spcPts val="0"/>
              </a:spcBef>
              <a:spcAft>
                <a:spcPts val="0"/>
              </a:spcAft>
              <a:buClr>
                <a:srgbClr val="FFFFFF"/>
              </a:buClr>
              <a:buSzPts val="1800"/>
              <a:buNone/>
              <a:defRPr sz="1800">
                <a:solidFill>
                  <a:srgbClr val="FFFFFF"/>
                </a:solidFill>
              </a:defRPr>
            </a:lvl4pPr>
            <a:lvl5pPr lvl="4" algn="l">
              <a:lnSpc>
                <a:spcPct val="100000"/>
              </a:lnSpc>
              <a:spcBef>
                <a:spcPts val="0"/>
              </a:spcBef>
              <a:spcAft>
                <a:spcPts val="0"/>
              </a:spcAft>
              <a:buClr>
                <a:srgbClr val="FFFFFF"/>
              </a:buClr>
              <a:buSzPts val="1800"/>
              <a:buNone/>
              <a:defRPr sz="1800">
                <a:solidFill>
                  <a:srgbClr val="FFFFFF"/>
                </a:solidFill>
              </a:defRPr>
            </a:lvl5pPr>
            <a:lvl6pPr lvl="5" algn="l">
              <a:lnSpc>
                <a:spcPct val="100000"/>
              </a:lnSpc>
              <a:spcBef>
                <a:spcPts val="0"/>
              </a:spcBef>
              <a:spcAft>
                <a:spcPts val="0"/>
              </a:spcAft>
              <a:buClr>
                <a:srgbClr val="FFFFFF"/>
              </a:buClr>
              <a:buSzPts val="1800"/>
              <a:buNone/>
              <a:defRPr sz="1800">
                <a:solidFill>
                  <a:srgbClr val="FFFFFF"/>
                </a:solidFill>
              </a:defRPr>
            </a:lvl6pPr>
            <a:lvl7pPr lvl="6" algn="l">
              <a:lnSpc>
                <a:spcPct val="100000"/>
              </a:lnSpc>
              <a:spcBef>
                <a:spcPts val="0"/>
              </a:spcBef>
              <a:spcAft>
                <a:spcPts val="0"/>
              </a:spcAft>
              <a:buClr>
                <a:srgbClr val="FFFFFF"/>
              </a:buClr>
              <a:buSzPts val="1800"/>
              <a:buNone/>
              <a:defRPr sz="1800">
                <a:solidFill>
                  <a:srgbClr val="FFFFFF"/>
                </a:solidFill>
              </a:defRPr>
            </a:lvl7pPr>
            <a:lvl8pPr lvl="7" algn="l">
              <a:lnSpc>
                <a:spcPct val="100000"/>
              </a:lnSpc>
              <a:spcBef>
                <a:spcPts val="0"/>
              </a:spcBef>
              <a:spcAft>
                <a:spcPts val="0"/>
              </a:spcAft>
              <a:buClr>
                <a:srgbClr val="FFFFFF"/>
              </a:buClr>
              <a:buSzPts val="1800"/>
              <a:buNone/>
              <a:defRPr sz="1800">
                <a:solidFill>
                  <a:srgbClr val="FFFFFF"/>
                </a:solidFill>
              </a:defRPr>
            </a:lvl8pPr>
            <a:lvl9pPr lvl="8" algn="l">
              <a:lnSpc>
                <a:spcPct val="100000"/>
              </a:lnSpc>
              <a:spcBef>
                <a:spcPts val="0"/>
              </a:spcBef>
              <a:spcAft>
                <a:spcPts val="0"/>
              </a:spcAft>
              <a:buClr>
                <a:srgbClr val="FFFFFF"/>
              </a:buClr>
              <a:buSzPts val="1800"/>
              <a:buNone/>
              <a:defRPr sz="1800">
                <a:solidFill>
                  <a:srgbClr val="FFFFFF"/>
                </a:solidFill>
              </a:defRPr>
            </a:lvl9pPr>
          </a:lstStyle>
          <a:p/>
        </p:txBody>
      </p:sp>
      <p:sp>
        <p:nvSpPr>
          <p:cNvPr id="113" name="Google Shape;113;p2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7"/>
          <p:cNvSpPr txBox="1"/>
          <p:nvPr>
            <p:ph type="title"/>
          </p:nvPr>
        </p:nvSpPr>
        <p:spPr>
          <a:xfrm>
            <a:off x="942975" y="933525"/>
            <a:ext cx="5324100" cy="237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Startup Failure Post-Mortems</a:t>
            </a:r>
            <a:endParaRPr b="1"/>
          </a:p>
        </p:txBody>
      </p:sp>
      <p:sp>
        <p:nvSpPr>
          <p:cNvPr id="119" name="Google Shape;119;p27"/>
          <p:cNvSpPr txBox="1"/>
          <p:nvPr>
            <p:ph idx="1" type="subTitle"/>
          </p:nvPr>
        </p:nvSpPr>
        <p:spPr>
          <a:xfrm>
            <a:off x="942975" y="3481575"/>
            <a:ext cx="5324100" cy="4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sedi gamidov</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pic>
        <p:nvPicPr>
          <p:cNvPr id="180" name="Google Shape;180;p36"/>
          <p:cNvPicPr preferRelativeResize="0"/>
          <p:nvPr/>
        </p:nvPicPr>
        <p:blipFill rotWithShape="1">
          <a:blip r:embed="rId3">
            <a:alphaModFix/>
          </a:blip>
          <a:srcRect b="0" l="32000" r="32000" t="0"/>
          <a:stretch/>
        </p:blipFill>
        <p:spPr>
          <a:xfrm>
            <a:off x="4633175" y="659100"/>
            <a:ext cx="3388800" cy="3469500"/>
          </a:xfrm>
          <a:prstGeom prst="ellipse">
            <a:avLst/>
          </a:prstGeom>
          <a:noFill/>
          <a:ln>
            <a:noFill/>
          </a:ln>
        </p:spPr>
      </p:pic>
      <p:pic>
        <p:nvPicPr>
          <p:cNvPr id="181" name="Google Shape;181;p36"/>
          <p:cNvPicPr preferRelativeResize="0"/>
          <p:nvPr/>
        </p:nvPicPr>
        <p:blipFill rotWithShape="1">
          <a:blip r:embed="rId4">
            <a:alphaModFix/>
          </a:blip>
          <a:srcRect b="0" l="1162" r="1162" t="0"/>
          <a:stretch/>
        </p:blipFill>
        <p:spPr>
          <a:xfrm>
            <a:off x="6695890" y="2351906"/>
            <a:ext cx="1881900" cy="1926600"/>
          </a:xfrm>
          <a:prstGeom prst="ellipse">
            <a:avLst/>
          </a:prstGeom>
          <a:noFill/>
          <a:ln cap="flat" cmpd="sng" w="28575">
            <a:solidFill>
              <a:srgbClr val="FFFFFF"/>
            </a:solidFill>
            <a:prstDash val="solid"/>
            <a:round/>
            <a:headEnd len="sm" w="sm" type="none"/>
            <a:tailEnd len="sm" w="sm" type="none"/>
          </a:ln>
        </p:spPr>
      </p:pic>
      <p:sp>
        <p:nvSpPr>
          <p:cNvPr id="182" name="Google Shape;182;p36"/>
          <p:cNvSpPr txBox="1"/>
          <p:nvPr>
            <p:ph idx="1" type="body"/>
          </p:nvPr>
        </p:nvSpPr>
        <p:spPr>
          <a:xfrm>
            <a:off x="317425" y="659100"/>
            <a:ext cx="3683100" cy="38253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ru"/>
              <a:t>Halo Smart Labs is an independent developer of smart devices. Our range is quite diversified, yet over the past year we have mostly specialized in advanced smoke detectors.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id="187" name="Google Shape;187;p37"/>
          <p:cNvPicPr preferRelativeResize="0"/>
          <p:nvPr/>
        </p:nvPicPr>
        <p:blipFill rotWithShape="1">
          <a:blip r:embed="rId3">
            <a:alphaModFix amt="80000"/>
          </a:blip>
          <a:srcRect b="7741" l="0" r="0" t="7749"/>
          <a:stretch/>
        </p:blipFill>
        <p:spPr>
          <a:xfrm>
            <a:off x="0" y="0"/>
            <a:ext cx="9144005" cy="5143496"/>
          </a:xfrm>
          <a:prstGeom prst="rect">
            <a:avLst/>
          </a:prstGeom>
          <a:noFill/>
          <a:ln>
            <a:noFill/>
          </a:ln>
        </p:spPr>
      </p:pic>
      <p:sp>
        <p:nvSpPr>
          <p:cNvPr id="188" name="Google Shape;188;p37"/>
          <p:cNvSpPr txBox="1"/>
          <p:nvPr>
            <p:ph idx="1" type="body"/>
          </p:nvPr>
        </p:nvSpPr>
        <p:spPr>
          <a:xfrm>
            <a:off x="810900" y="772300"/>
            <a:ext cx="7537500" cy="406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Henri Bendel is a New York-based retailer representing The New &amp; The Next in handbags, fashion accessories, and jewelry.</a:t>
            </a:r>
            <a:endParaRPr/>
          </a:p>
          <a:p>
            <a:pPr indent="0" lvl="0" marL="0" rtl="0" algn="l">
              <a:spcBef>
                <a:spcPts val="1600"/>
              </a:spcBef>
              <a:spcAft>
                <a:spcPts val="1600"/>
              </a:spcAft>
              <a:buNone/>
            </a:pPr>
            <a:r>
              <a:rPr lang="ru"/>
              <a:t>Parent: L Brands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id="193" name="Google Shape;193;p38"/>
          <p:cNvPicPr preferRelativeResize="0"/>
          <p:nvPr/>
        </p:nvPicPr>
        <p:blipFill>
          <a:blip r:embed="rId3">
            <a:alphaModFix/>
          </a:blip>
          <a:stretch>
            <a:fillRect/>
          </a:stretch>
        </p:blipFill>
        <p:spPr>
          <a:xfrm>
            <a:off x="6123875" y="164463"/>
            <a:ext cx="2389797" cy="1788170"/>
          </a:xfrm>
          <a:prstGeom prst="rect">
            <a:avLst/>
          </a:prstGeom>
          <a:noFill/>
          <a:ln>
            <a:noFill/>
          </a:ln>
        </p:spPr>
      </p:pic>
      <p:sp>
        <p:nvSpPr>
          <p:cNvPr id="194" name="Google Shape;194;p38"/>
          <p:cNvSpPr txBox="1"/>
          <p:nvPr/>
        </p:nvSpPr>
        <p:spPr>
          <a:xfrm>
            <a:off x="14975" y="0"/>
            <a:ext cx="5258700" cy="2117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ru" sz="1600"/>
              <a:t>ABOUT L BRANDS:</a:t>
            </a:r>
            <a:endParaRPr sz="1600"/>
          </a:p>
          <a:p>
            <a:pPr indent="0" lvl="0" marL="0" rtl="0" algn="just">
              <a:spcBef>
                <a:spcPts val="0"/>
              </a:spcBef>
              <a:spcAft>
                <a:spcPts val="0"/>
              </a:spcAft>
              <a:buNone/>
            </a:pPr>
            <a:r>
              <a:rPr lang="ru" sz="1600"/>
              <a:t>L Brands, through Victoria’s Secret, PINK, Bath &amp; Body Works, La Senza and Henri Bendel, is an international company.  The company operates 3,084 company-owned specialty stores in the United States, Canada, the United Kingdom and Greater China, and its brands are sold in more than 800 additional franchised locations worldwide. </a:t>
            </a:r>
            <a:endParaRPr sz="1600"/>
          </a:p>
        </p:txBody>
      </p:sp>
      <p:sp>
        <p:nvSpPr>
          <p:cNvPr id="195" name="Google Shape;195;p38"/>
          <p:cNvSpPr txBox="1"/>
          <p:nvPr/>
        </p:nvSpPr>
        <p:spPr>
          <a:xfrm>
            <a:off x="1640725" y="2224825"/>
            <a:ext cx="6966600" cy="2639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ru" sz="1600"/>
              <a:t>“We are committed to improving performance in the business and increasing shareholder value.  As part of that effort, we have decided to stop operating Bendel to improve company profitability and focus on our larger brands that have greater growth potential,” said Leslie Wexner, chairman and CEO of L Brands.  “This decision is right for the future growth of our company, but not easy because of the impact to our L Brands family.  I want to thank our Bendel associates for their dedication to this iconic brand and to our loyal Bendel customers.”</a:t>
            </a:r>
            <a:endParaRPr sz="1600"/>
          </a:p>
          <a:p>
            <a:pPr indent="0" lvl="0" marL="0" rtl="0" algn="just">
              <a:spcBef>
                <a:spcPts val="0"/>
              </a:spcBef>
              <a:spcAft>
                <a:spcPts val="0"/>
              </a:spcAft>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Google Shape;200;p39"/>
          <p:cNvPicPr preferRelativeResize="0"/>
          <p:nvPr/>
        </p:nvPicPr>
        <p:blipFill rotWithShape="1">
          <a:blip r:embed="rId3">
            <a:alphaModFix/>
          </a:blip>
          <a:srcRect b="1606" l="0" r="0" t="1597"/>
          <a:stretch/>
        </p:blipFill>
        <p:spPr>
          <a:xfrm>
            <a:off x="5691900" y="1030221"/>
            <a:ext cx="3137946" cy="3037501"/>
          </a:xfrm>
          <a:prstGeom prst="rect">
            <a:avLst/>
          </a:prstGeom>
          <a:noFill/>
          <a:ln>
            <a:noFill/>
          </a:ln>
        </p:spPr>
      </p:pic>
      <p:sp>
        <p:nvSpPr>
          <p:cNvPr id="201" name="Google Shape;201;p39"/>
          <p:cNvSpPr txBox="1"/>
          <p:nvPr>
            <p:ph idx="1" type="body"/>
          </p:nvPr>
        </p:nvSpPr>
        <p:spPr>
          <a:xfrm>
            <a:off x="317425" y="924900"/>
            <a:ext cx="4779300" cy="314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Liquavista, a spin-out from Dutch electronics Philips, developed and patented an electro-wetting technology for use in electronic display screens. Its unique IP allowed it to create full colour, 'paper-like' displays, capable of displaying video, while consuming less than one third the power of a traditional LCD. Liquavista's technology could address all the display markets currently dominated by LCDs, including mobile and fixed applications.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pic>
        <p:nvPicPr>
          <p:cNvPr id="206" name="Google Shape;206;p40"/>
          <p:cNvPicPr preferRelativeResize="0"/>
          <p:nvPr/>
        </p:nvPicPr>
        <p:blipFill rotWithShape="1">
          <a:blip r:embed="rId3">
            <a:alphaModFix/>
          </a:blip>
          <a:srcRect b="0" l="21941" r="21941" t="0"/>
          <a:stretch/>
        </p:blipFill>
        <p:spPr>
          <a:xfrm>
            <a:off x="317425" y="313748"/>
            <a:ext cx="3386999" cy="4516099"/>
          </a:xfrm>
          <a:prstGeom prst="rect">
            <a:avLst/>
          </a:prstGeom>
          <a:noFill/>
          <a:ln>
            <a:noFill/>
          </a:ln>
        </p:spPr>
      </p:pic>
      <p:sp>
        <p:nvSpPr>
          <p:cNvPr id="207" name="Google Shape;207;p40"/>
          <p:cNvSpPr txBox="1"/>
          <p:nvPr>
            <p:ph idx="1" type="body"/>
          </p:nvPr>
        </p:nvSpPr>
        <p:spPr>
          <a:xfrm>
            <a:off x="4021250" y="219075"/>
            <a:ext cx="2554500" cy="444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1600"/>
              <a:t>That was why the company was launched, and why Samsung bought it in 2011, but by the time Amazon bought Liquavista in 2013, it was pretty clear that there was no broader market for this tech. The problem of mobile battery life had been solved and battery capacity was already improving year by year, and screens were getting more and more energy efficient.</a:t>
            </a:r>
            <a:endParaRPr sz="1600"/>
          </a:p>
        </p:txBody>
      </p:sp>
      <p:sp>
        <p:nvSpPr>
          <p:cNvPr id="208" name="Google Shape;208;p40"/>
          <p:cNvSpPr txBox="1"/>
          <p:nvPr>
            <p:ph idx="2" type="body"/>
          </p:nvPr>
        </p:nvSpPr>
        <p:spPr>
          <a:xfrm>
            <a:off x="6461200" y="219075"/>
            <a:ext cx="2361900" cy="44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600"/>
              <a:t>The screens were originally being developed as a solution to the battery life issue. Mobile battery life was terrible back in the pre-iPad, pre-iPhone, and pre-netbook era, and people were willing to pay a premium for a screen which used less power than typical LCD screens.</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Google Shape;213;p41"/>
          <p:cNvPicPr preferRelativeResize="0"/>
          <p:nvPr/>
        </p:nvPicPr>
        <p:blipFill rotWithShape="1">
          <a:blip r:embed="rId3">
            <a:alphaModFix/>
          </a:blip>
          <a:srcRect b="0" l="19564" r="19564" t="0"/>
          <a:stretch/>
        </p:blipFill>
        <p:spPr>
          <a:xfrm>
            <a:off x="5022750" y="835500"/>
            <a:ext cx="3397200" cy="3478200"/>
          </a:xfrm>
          <a:prstGeom prst="ellipse">
            <a:avLst/>
          </a:prstGeom>
          <a:noFill/>
          <a:ln>
            <a:noFill/>
          </a:ln>
        </p:spPr>
      </p:pic>
      <p:sp>
        <p:nvSpPr>
          <p:cNvPr id="214" name="Google Shape;214;p41"/>
          <p:cNvSpPr txBox="1"/>
          <p:nvPr>
            <p:ph idx="1" type="body"/>
          </p:nvPr>
        </p:nvSpPr>
        <p:spPr>
          <a:xfrm>
            <a:off x="630075" y="992625"/>
            <a:ext cx="3777600" cy="3172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ru"/>
              <a:t>Path is a social network app for the iPhone that lets users capture and share moments with a limited number of friends and families.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pic>
        <p:nvPicPr>
          <p:cNvPr id="219" name="Google Shape;219;p42"/>
          <p:cNvPicPr preferRelativeResize="0"/>
          <p:nvPr/>
        </p:nvPicPr>
        <p:blipFill rotWithShape="1">
          <a:blip r:embed="rId3">
            <a:alphaModFix/>
          </a:blip>
          <a:srcRect b="3279" l="0" r="0" t="3279"/>
          <a:stretch/>
        </p:blipFill>
        <p:spPr>
          <a:xfrm>
            <a:off x="0" y="0"/>
            <a:ext cx="914400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3"/>
          <p:cNvSpPr txBox="1"/>
          <p:nvPr>
            <p:ph type="ctrTitle"/>
          </p:nvPr>
        </p:nvSpPr>
        <p:spPr>
          <a:xfrm>
            <a:off x="311700" y="1957350"/>
            <a:ext cx="8520600" cy="12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Google Shape;124;p28"/>
          <p:cNvPicPr preferRelativeResize="0"/>
          <p:nvPr/>
        </p:nvPicPr>
        <p:blipFill rotWithShape="1">
          <a:blip r:embed="rId3">
            <a:alphaModFix amt="50000"/>
          </a:blip>
          <a:srcRect b="9" l="0" r="0" t="9"/>
          <a:stretch/>
        </p:blipFill>
        <p:spPr>
          <a:xfrm>
            <a:off x="0" y="0"/>
            <a:ext cx="9144004" cy="5143497"/>
          </a:xfrm>
          <a:prstGeom prst="rect">
            <a:avLst/>
          </a:prstGeom>
          <a:noFill/>
          <a:ln>
            <a:noFill/>
          </a:ln>
        </p:spPr>
      </p:pic>
      <p:sp>
        <p:nvSpPr>
          <p:cNvPr id="125" name="Google Shape;125;p28"/>
          <p:cNvSpPr txBox="1"/>
          <p:nvPr>
            <p:ph type="ctrTitle"/>
          </p:nvPr>
        </p:nvSpPr>
        <p:spPr>
          <a:xfrm>
            <a:off x="1837575" y="1251525"/>
            <a:ext cx="5445900" cy="264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DEFY Media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9"/>
          <p:cNvSpPr txBox="1"/>
          <p:nvPr>
            <p:ph idx="1" type="body"/>
          </p:nvPr>
        </p:nvSpPr>
        <p:spPr>
          <a:xfrm>
            <a:off x="6778200" y="239050"/>
            <a:ext cx="2365800" cy="232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solidFill>
                  <a:srgbClr val="000000"/>
                </a:solidFill>
              </a:rPr>
              <a:t>On November 6, 2018, Defy Media announced that it was shutting down operations effective immediately and laying off all employees(for about 400) at its Beverly Hills production office.</a:t>
            </a:r>
            <a:endParaRPr>
              <a:solidFill>
                <a:srgbClr val="000000"/>
              </a:solidFill>
            </a:endParaRPr>
          </a:p>
        </p:txBody>
      </p:sp>
      <p:sp>
        <p:nvSpPr>
          <p:cNvPr id="131" name="Google Shape;131;p29"/>
          <p:cNvSpPr txBox="1"/>
          <p:nvPr>
            <p:ph idx="2" type="body"/>
          </p:nvPr>
        </p:nvSpPr>
        <p:spPr>
          <a:xfrm>
            <a:off x="3533400" y="970650"/>
            <a:ext cx="2365800" cy="320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solidFill>
                  <a:srgbClr val="000000"/>
                </a:solidFill>
              </a:rPr>
              <a:t>In March 2018, Defy Media laid off 8% of its headcount, exiting its programmatic advertising and video licensing and syndication businesses. In June, multiple publishers claimed that Defy had not paid them for advertising. One of those publishers, Topix, filed a lawsuit for $300,000.</a:t>
            </a:r>
            <a:endParaRPr>
              <a:solidFill>
                <a:srgbClr val="000000"/>
              </a:solidFill>
            </a:endParaRPr>
          </a:p>
        </p:txBody>
      </p:sp>
      <p:pic>
        <p:nvPicPr>
          <p:cNvPr id="132" name="Google Shape;132;p29"/>
          <p:cNvPicPr preferRelativeResize="0"/>
          <p:nvPr/>
        </p:nvPicPr>
        <p:blipFill>
          <a:blip r:embed="rId3">
            <a:alphaModFix/>
          </a:blip>
          <a:stretch>
            <a:fillRect/>
          </a:stretch>
        </p:blipFill>
        <p:spPr>
          <a:xfrm>
            <a:off x="269700" y="239050"/>
            <a:ext cx="1021600" cy="1504325"/>
          </a:xfrm>
          <a:prstGeom prst="rect">
            <a:avLst/>
          </a:prstGeom>
          <a:noFill/>
          <a:ln>
            <a:noFill/>
          </a:ln>
        </p:spPr>
      </p:pic>
      <p:sp>
        <p:nvSpPr>
          <p:cNvPr id="133" name="Google Shape;133;p29"/>
          <p:cNvSpPr txBox="1"/>
          <p:nvPr/>
        </p:nvSpPr>
        <p:spPr>
          <a:xfrm>
            <a:off x="269700" y="201297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While Defy more recently started experimenting with subscriptions and commerce, the company almost entirely relied on ad revenue — most of which went through YouTube, which took its customary 45 percent cut. Living off the ad business alone is hard; it’s even harder when you need to pay half to your landlord. That factor, combined with a drier market for digital and social video sellers as well as mounting debt, proved to be too much for Defy Media.</a:t>
            </a:r>
            <a:endParaRPr/>
          </a:p>
        </p:txBody>
      </p:sp>
      <p:pic>
        <p:nvPicPr>
          <p:cNvPr id="134" name="Google Shape;134;p29"/>
          <p:cNvPicPr preferRelativeResize="0"/>
          <p:nvPr/>
        </p:nvPicPr>
        <p:blipFill rotWithShape="1">
          <a:blip r:embed="rId4">
            <a:alphaModFix/>
          </a:blip>
          <a:srcRect b="12680" l="0" r="0" t="12680"/>
          <a:stretch/>
        </p:blipFill>
        <p:spPr>
          <a:xfrm>
            <a:off x="1453380" y="490300"/>
            <a:ext cx="1917925" cy="1431525"/>
          </a:xfrm>
          <a:prstGeom prst="rect">
            <a:avLst/>
          </a:prstGeom>
          <a:noFill/>
          <a:ln>
            <a:noFill/>
          </a:ln>
        </p:spPr>
      </p:pic>
      <p:pic>
        <p:nvPicPr>
          <p:cNvPr id="135" name="Google Shape;135;p29"/>
          <p:cNvPicPr preferRelativeResize="0"/>
          <p:nvPr/>
        </p:nvPicPr>
        <p:blipFill>
          <a:blip r:embed="rId5">
            <a:alphaModFix/>
          </a:blip>
          <a:stretch>
            <a:fillRect/>
          </a:stretch>
        </p:blipFill>
        <p:spPr>
          <a:xfrm>
            <a:off x="6449400" y="3169500"/>
            <a:ext cx="2389797" cy="178817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30"/>
          <p:cNvSpPr txBox="1"/>
          <p:nvPr>
            <p:ph type="ctrTitle"/>
          </p:nvPr>
        </p:nvSpPr>
        <p:spPr>
          <a:xfrm>
            <a:off x="1824925" y="1473900"/>
            <a:ext cx="6246900" cy="219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ru"/>
              <a:t>Driver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Google Shape;145;p31"/>
          <p:cNvPicPr preferRelativeResize="0"/>
          <p:nvPr/>
        </p:nvPicPr>
        <p:blipFill rotWithShape="1">
          <a:blip r:embed="rId3">
            <a:alphaModFix amt="80000"/>
          </a:blip>
          <a:srcRect b="12411" l="0" r="0" t="12411"/>
          <a:stretch/>
        </p:blipFill>
        <p:spPr>
          <a:xfrm>
            <a:off x="0" y="0"/>
            <a:ext cx="9144005" cy="5143495"/>
          </a:xfrm>
          <a:prstGeom prst="rect">
            <a:avLst/>
          </a:prstGeom>
          <a:noFill/>
          <a:ln>
            <a:noFill/>
          </a:ln>
        </p:spPr>
      </p:pic>
      <p:sp>
        <p:nvSpPr>
          <p:cNvPr id="146" name="Google Shape;146;p31"/>
          <p:cNvSpPr txBox="1"/>
          <p:nvPr>
            <p:ph idx="1" type="body"/>
          </p:nvPr>
        </p:nvSpPr>
        <p:spPr>
          <a:xfrm>
            <a:off x="3339744" y="422050"/>
            <a:ext cx="2464500" cy="351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Driver had the financial backing of Hong Kong’s richest man. It also scored partnerships with the National Cancer Institute and more than 30 cancer centers including top hospitals like the Mayo Clinic and Cleveland Clinic.</a:t>
            </a:r>
            <a:endParaRPr/>
          </a:p>
        </p:txBody>
      </p:sp>
      <p:sp>
        <p:nvSpPr>
          <p:cNvPr id="147" name="Google Shape;147;p31"/>
          <p:cNvSpPr txBox="1"/>
          <p:nvPr>
            <p:ph idx="2" type="body"/>
          </p:nvPr>
        </p:nvSpPr>
        <p:spPr>
          <a:xfrm>
            <a:off x="810900" y="317975"/>
            <a:ext cx="2464500" cy="351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Driver is a consumer technology company that provides a treatment access platform that empowers patients to gain access to the treatment that exists today.	</a:t>
            </a:r>
            <a:r>
              <a:rPr lang="ru"/>
              <a:t>Oct. 16, 2018 river CEO and co-founder Dr. William Polkinghorn said, “we ran out of money.”</a:t>
            </a:r>
            <a:endParaRPr/>
          </a:p>
        </p:txBody>
      </p:sp>
      <p:sp>
        <p:nvSpPr>
          <p:cNvPr id="148" name="Google Shape;148;p31"/>
          <p:cNvSpPr txBox="1"/>
          <p:nvPr>
            <p:ph idx="3" type="body"/>
          </p:nvPr>
        </p:nvSpPr>
        <p:spPr>
          <a:xfrm>
            <a:off x="6385085" y="317975"/>
            <a:ext cx="2464500" cy="351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Instead, Driver had initially focused on marketing its product, which included both tumor sequencing and access to the clinical trial navigation app, directly to cancer patients. The price: $3,000 upfront plus a $20 monthly fee, all out of pocket.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Google Shape;153;p32"/>
          <p:cNvPicPr preferRelativeResize="0"/>
          <p:nvPr/>
        </p:nvPicPr>
        <p:blipFill>
          <a:blip r:embed="rId3">
            <a:alphaModFix/>
          </a:blip>
          <a:stretch>
            <a:fillRect/>
          </a:stretch>
        </p:blipFill>
        <p:spPr>
          <a:xfrm>
            <a:off x="954200" y="152400"/>
            <a:ext cx="7482797" cy="4838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33"/>
          <p:cNvPicPr preferRelativeResize="0"/>
          <p:nvPr/>
        </p:nvPicPr>
        <p:blipFill>
          <a:blip r:embed="rId3">
            <a:alphaModFix/>
          </a:blip>
          <a:stretch>
            <a:fillRect/>
          </a:stretch>
        </p:blipFill>
        <p:spPr>
          <a:xfrm>
            <a:off x="6332975" y="695163"/>
            <a:ext cx="2389797" cy="1788170"/>
          </a:xfrm>
          <a:prstGeom prst="rect">
            <a:avLst/>
          </a:prstGeom>
          <a:noFill/>
          <a:ln>
            <a:noFill/>
          </a:ln>
        </p:spPr>
      </p:pic>
      <p:sp>
        <p:nvSpPr>
          <p:cNvPr id="159" name="Google Shape;159;p33"/>
          <p:cNvSpPr txBox="1"/>
          <p:nvPr/>
        </p:nvSpPr>
        <p:spPr>
          <a:xfrm>
            <a:off x="0" y="0"/>
            <a:ext cx="6054900" cy="1882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ru" sz="1500"/>
              <a:t>Eleven James is a membership program offering access to curated Collections of the world's finest and most desirable watches. In addition to the Collections, Members have access to a myriad of engaging and inspiring lifestyle experiences that include: exclusive events, a robust rewards program, value-added benefits from Eleven James' alliance partners, watch concierge services, and personal collection assistance.</a:t>
            </a:r>
            <a:endParaRPr sz="1500"/>
          </a:p>
          <a:p>
            <a:pPr indent="0" lvl="0" marL="0" rtl="0" algn="just">
              <a:spcBef>
                <a:spcPts val="0"/>
              </a:spcBef>
              <a:spcAft>
                <a:spcPts val="0"/>
              </a:spcAft>
              <a:buNone/>
            </a:pPr>
            <a:r>
              <a:rPr lang="ru" sz="1500"/>
              <a:t>Formed 2013 - Shut down June 2018</a:t>
            </a:r>
            <a:endParaRPr sz="1500"/>
          </a:p>
        </p:txBody>
      </p:sp>
      <p:sp>
        <p:nvSpPr>
          <p:cNvPr id="160" name="Google Shape;160;p33"/>
          <p:cNvSpPr txBox="1"/>
          <p:nvPr/>
        </p:nvSpPr>
        <p:spPr>
          <a:xfrm>
            <a:off x="2177425" y="2908825"/>
            <a:ext cx="6615000" cy="2007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ru" sz="1600"/>
              <a:t>According to Robi Cai, the company’s former head of corporate strategy and development from September 2016 through June 2018, earlier this year Eleven James tried to raise additional funds to allow them to continue operating. When the company was unable to raise said funds, the company's main lender pulled its existing line of credit, causing the company’s management and board to begin winding down operations around the middle of June 2018. This process involves reclaiming lent watches that are currently with members. </a:t>
            </a:r>
            <a:endParaRPr sz="1600"/>
          </a:p>
        </p:txBody>
      </p:sp>
      <p:pic>
        <p:nvPicPr>
          <p:cNvPr id="161" name="Google Shape;161;p33"/>
          <p:cNvPicPr preferRelativeResize="0"/>
          <p:nvPr/>
        </p:nvPicPr>
        <p:blipFill>
          <a:blip r:embed="rId4">
            <a:alphaModFix/>
          </a:blip>
          <a:stretch>
            <a:fillRect/>
          </a:stretch>
        </p:blipFill>
        <p:spPr>
          <a:xfrm>
            <a:off x="165400" y="2483313"/>
            <a:ext cx="1872625" cy="1872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id="166" name="Google Shape;166;p34"/>
          <p:cNvPicPr preferRelativeResize="0"/>
          <p:nvPr/>
        </p:nvPicPr>
        <p:blipFill rotWithShape="1">
          <a:blip r:embed="rId3">
            <a:alphaModFix/>
          </a:blip>
          <a:srcRect b="0" l="12384" r="12376" t="0"/>
          <a:stretch/>
        </p:blipFill>
        <p:spPr>
          <a:xfrm>
            <a:off x="5442850" y="308100"/>
            <a:ext cx="3402000" cy="4521700"/>
          </a:xfrm>
          <a:prstGeom prst="rect">
            <a:avLst/>
          </a:prstGeom>
          <a:noFill/>
          <a:ln>
            <a:noFill/>
          </a:ln>
        </p:spPr>
      </p:pic>
      <p:sp>
        <p:nvSpPr>
          <p:cNvPr id="167" name="Google Shape;167;p34"/>
          <p:cNvSpPr txBox="1"/>
          <p:nvPr>
            <p:ph type="title"/>
          </p:nvPr>
        </p:nvSpPr>
        <p:spPr>
          <a:xfrm>
            <a:off x="291875" y="406900"/>
            <a:ext cx="4813500" cy="138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solidFill>
                  <a:schemeClr val="dk2"/>
                </a:solidFill>
              </a:rPr>
              <a:t>fastbee</a:t>
            </a:r>
            <a:endParaRPr>
              <a:solidFill>
                <a:schemeClr val="dk2"/>
              </a:solidFill>
            </a:endParaRPr>
          </a:p>
        </p:txBody>
      </p:sp>
      <p:sp>
        <p:nvSpPr>
          <p:cNvPr id="168" name="Google Shape;168;p34"/>
          <p:cNvSpPr txBox="1"/>
          <p:nvPr>
            <p:ph idx="1" type="body"/>
          </p:nvPr>
        </p:nvSpPr>
        <p:spPr>
          <a:xfrm>
            <a:off x="291975" y="1854951"/>
            <a:ext cx="4813500" cy="257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food delivery service called Fastbee, which allowed people to order hawker delights via an app and collect their food from nearby vending machines.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p35"/>
          <p:cNvPicPr preferRelativeResize="0"/>
          <p:nvPr/>
        </p:nvPicPr>
        <p:blipFill rotWithShape="1">
          <a:blip r:embed="rId3">
            <a:alphaModFix/>
          </a:blip>
          <a:srcRect b="26600" l="0" r="0" t="26600"/>
          <a:stretch/>
        </p:blipFill>
        <p:spPr>
          <a:xfrm>
            <a:off x="25" y="11280"/>
            <a:ext cx="9143982" cy="3201930"/>
          </a:xfrm>
          <a:prstGeom prst="flowChartDocument">
            <a:avLst/>
          </a:prstGeom>
          <a:noFill/>
          <a:ln>
            <a:noFill/>
          </a:ln>
        </p:spPr>
      </p:pic>
      <p:sp>
        <p:nvSpPr>
          <p:cNvPr id="174" name="Google Shape;174;p35"/>
          <p:cNvSpPr txBox="1"/>
          <p:nvPr>
            <p:ph type="ctrTitle"/>
          </p:nvPr>
        </p:nvSpPr>
        <p:spPr>
          <a:xfrm>
            <a:off x="311700" y="3537800"/>
            <a:ext cx="8097600" cy="100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solidFill>
                  <a:schemeClr val="dk2"/>
                </a:solidFill>
              </a:rPr>
              <a:t>last day on Aug 14.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175" name="Google Shape;175;p35"/>
          <p:cNvSpPr txBox="1"/>
          <p:nvPr/>
        </p:nvSpPr>
        <p:spPr>
          <a:xfrm>
            <a:off x="311700" y="4183725"/>
            <a:ext cx="73338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1800">
                <a:solidFill>
                  <a:schemeClr val="dk2"/>
                </a:solidFill>
              </a:rPr>
              <a:t>Some did not mince their words: “Can (your idea) make money? Why do something stupid like that?” </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