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E1-1245-1A58-BC13-A9C47AA11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769CB-2E81-C509-6680-E6DE63CBF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0C25-9D96-6141-2DAA-81179056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073F-3BE6-04BC-A917-60174CF5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AB37-FE8C-4026-BB1B-A955489C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EC6A-3592-7466-4A4F-737050F8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869A-6A8F-0CE9-E7FE-31374895C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AB99-D67A-7651-5B92-11899AA3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208C-151F-812B-D23B-A6B86B19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DC53-73E0-3196-B768-73345F59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9E4CC-024B-78C3-4FBE-FBC22E84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D658-EA55-BEF9-9652-6392EA8D4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BC23-5FFF-F806-95BA-85518A51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8C18-44AD-48D7-7B8F-62EB1E50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4E24-2A32-C3AF-7D9E-EA171138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40D8-2CE3-23CF-3105-5DF165E5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D53D-286C-D547-B48A-142246DB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00CC-4211-E7CD-CEFE-480CB693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58AE-10FB-895E-6A4B-07DF867F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C1DC-9848-257D-4EEB-BEE41604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8505-A6E4-E520-CCAE-A8CFBEBB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9AAA5-0623-A814-6810-5C562E45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0870-AD40-5C15-B07C-124CF84E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42DD-1B72-FE0B-96ED-66446EE4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009D-A949-95DB-40B2-ED92DD7D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7202-67CD-A225-BFD5-F9311E1B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9869-1FFB-115A-2AFA-9C2645E43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6E5B3-B54E-CFDF-C5FA-DC6EBFF3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06563-46C7-8512-B105-517FA348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00CC-139B-78FB-FB8A-CD676567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8D99-6EA8-D834-7F74-2DBB0A86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B399-0BA8-797E-07DC-F5160341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7288-633F-7C91-4241-C7BD34D6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348C1-C91F-7FE1-DFA3-D491FD1B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3854D-E171-287F-4F68-D074A4F9D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3D6E5-8AB7-1904-EBD4-B2F997F69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D1F3-A582-727F-6831-18C7CA7C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692E6-3973-F401-CD17-5D6F12E7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3287A-84FF-1F8D-72BF-8F7D9A65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6114-36EE-9FC7-950E-91A4B3B2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79C6C-58B4-55E7-7198-B4C24E3E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29A47-C239-2EEC-20B1-33A494F0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81C7F-91CF-DCAF-94B2-000E1D5C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6D53F-AB0A-EDBB-061D-EBD68350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2FD60-4E5A-7A45-C66E-1FBD3380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C8BA2-1A80-8FBE-72A0-216B261D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6466-8292-A74F-C4CE-5D3287A8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3FB0-4410-7EEB-6542-D334E5B0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CEB17-3928-7D9B-E4DF-340D16A7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F271-02FC-265D-85BC-2F7B1173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556B-AA7A-F402-F101-F73D777C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C86CD-E810-3CF0-B508-F412BF6E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4E6D-F525-3777-4AA8-B1DF24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F08E6-D8DF-63E8-C299-194E93174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29591-9979-4A7F-15C3-6483DE38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34DBD-CF3E-9AB1-3F55-FE144D9A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9BBC-CB35-42DA-9568-27D337DA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09D76-40E0-35BB-2468-F9F92312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FFE6-AE9C-4387-D3D8-33D3CE21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100B4-4D2C-2B01-256F-6E9ADE9CF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A00F-7DF4-844D-A8B4-3EF27176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94D7-E908-4032-AE69-5F8A4DF8FF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3BF6-08AB-E456-5F7D-308CCF39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119D-E140-DCBF-0A72-DABD94628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53242-DED5-4391-A402-AD7580F8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3179-BAA7-1EAB-56F9-60A9B0AB6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8625B-39D7-76C7-2DC6-BFC619563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1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95FF-6F2C-6BBA-0BA7-14F9B3DA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68E9-D662-0600-25B6-94AE36D9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C90B77D4-B653-248C-4036-0934A2D2EB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618744"/>
            <a:ext cx="10672572" cy="53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6E5-9856-3C2A-791A-5ACEB0CA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7DD3-D382-38AF-6F37-828DAE95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indent="-287020">
              <a:lnSpc>
                <a:spcPct val="100000"/>
              </a:lnSpc>
              <a:spcBef>
                <a:spcPts val="78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cloud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lang="en-US"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makes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US"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sharing</a:t>
            </a:r>
            <a:r>
              <a:rPr lang="en-US"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simple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convenient.</a:t>
            </a:r>
            <a:endParaRPr lang="en-US" sz="2800" dirty="0">
              <a:latin typeface="Times New Roman"/>
              <a:cs typeface="Times New Roman"/>
            </a:endParaRPr>
          </a:p>
          <a:p>
            <a:pPr marL="299085" marR="156845" indent="-287020">
              <a:lnSpc>
                <a:spcPct val="10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Easy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access</a:t>
            </a:r>
            <a:r>
              <a:rPr lang="en-US"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files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cloud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lang="en-US" sz="28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actually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emphasizes.</a:t>
            </a:r>
            <a:r>
              <a:rPr lang="en-US"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lang="en-US" sz="2800" spc="2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freak </a:t>
            </a:r>
            <a:r>
              <a:rPr lang="en-US" sz="28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accidents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happen,</a:t>
            </a:r>
            <a:r>
              <a:rPr lang="en-US"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reason</a:t>
            </a:r>
            <a:r>
              <a:rPr lang="en-US"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worry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since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pieces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US"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safely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kept.</a:t>
            </a:r>
            <a:endParaRPr lang="en-US" sz="28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cloud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lang="en-US" sz="28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far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cheaper</a:t>
            </a:r>
            <a:r>
              <a:rPr lang="en-US" sz="28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than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sz="28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maintaining</a:t>
            </a:r>
            <a:r>
              <a:rPr lang="en-US"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lang="en-US"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actual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server,</a:t>
            </a:r>
            <a:r>
              <a:rPr lang="en-US"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wherein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lang="en-US" sz="28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lot</a:t>
            </a:r>
            <a:r>
              <a:rPr lang="en-US"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sz="2800" spc="2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applications</a:t>
            </a:r>
            <a:r>
              <a:rPr lang="en-US"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necessary.</a:t>
            </a:r>
            <a:endParaRPr lang="en-US" sz="2800" dirty="0">
              <a:latin typeface="Times New Roman"/>
              <a:cs typeface="Times New Roman"/>
            </a:endParaRPr>
          </a:p>
          <a:p>
            <a:pPr marL="299085" marR="1225550" indent="-287020">
              <a:lnSpc>
                <a:spcPct val="10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Being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virtual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storage</a:t>
            </a:r>
            <a:r>
              <a:rPr lang="en-US"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location,</a:t>
            </a:r>
            <a:r>
              <a:rPr lang="en-US" sz="28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get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every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single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opportunity</a:t>
            </a:r>
            <a:r>
              <a:rPr lang="en-US" sz="28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lang="en-US" sz="28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manipulating</a:t>
            </a:r>
            <a:r>
              <a:rPr lang="en-US" sz="28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wherever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be.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96D3-8EBB-C411-B90E-49A76268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8615-19B2-7E24-E980-DEB44299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389576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E8C0-F24D-FC15-E7E8-1BF77E2F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Cloud?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5593-CA73-39D7-9AC0-7E4A8A72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Cloud computing is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the on-demand delivery of IT resources over the Internet with pay-as-you-go pricing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Instead of buying, owning, and maintaining physical storage devices – we can use on the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1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5908-781F-3DD8-0324-469132E5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Cloud Database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578-DBD8-D231-8AB0-E8C6B80C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cloud </a:t>
            </a:r>
            <a:r>
              <a:rPr lang="en-US" sz="28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lang="en-US"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typically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runs 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cloud </a:t>
            </a:r>
            <a:r>
              <a:rPr lang="en-US"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computing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platform,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access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provided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service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such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Amazon </a:t>
            </a:r>
            <a:r>
              <a:rPr lang="en-US" sz="28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EC2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Rack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space.</a:t>
            </a:r>
            <a:endParaRPr lang="en-US" sz="2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cloud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was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conceived</a:t>
            </a:r>
            <a:r>
              <a:rPr lang="en-US"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purpose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sz="28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online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lang="en-US" sz="28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lang="en-US"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management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variety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sz="2800" spc="3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distributed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servers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728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227C-FCE6-B0B7-39B8-C1D0EEA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Cloud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A976-DB21-ABD7-EFAD-579684F3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1)</a:t>
            </a:r>
            <a:r>
              <a:rPr lang="en-US"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Virtual</a:t>
            </a:r>
            <a:r>
              <a:rPr lang="en-US" sz="28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machine</a:t>
            </a:r>
            <a:r>
              <a:rPr lang="en-US" sz="28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35" dirty="0">
                <a:solidFill>
                  <a:srgbClr val="252525"/>
                </a:solidFill>
                <a:latin typeface="Times New Roman"/>
                <a:cs typeface="Times New Roman"/>
              </a:rPr>
              <a:t>image</a:t>
            </a:r>
            <a:endParaRPr lang="en-US" sz="2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2)</a:t>
            </a:r>
            <a:r>
              <a:rPr lang="en-US"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Database-as-a-service</a:t>
            </a:r>
            <a:r>
              <a:rPr lang="en-US" sz="28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(DBaaS)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851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FE25-4018-A666-C93E-EA42655D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 Machine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E187-151C-739E-731E-74973835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marR="67945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45">
                <a:solidFill>
                  <a:srgbClr val="252525"/>
                </a:solidFill>
                <a:latin typeface="Times New Roman"/>
                <a:cs typeface="Times New Roman"/>
              </a:rPr>
              <a:t>Cloud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20">
                <a:solidFill>
                  <a:srgbClr val="252525"/>
                </a:solidFill>
                <a:latin typeface="Times New Roman"/>
                <a:cs typeface="Times New Roman"/>
              </a:rPr>
              <a:t>platforms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0">
                <a:solidFill>
                  <a:srgbClr val="252525"/>
                </a:solidFill>
                <a:latin typeface="Times New Roman"/>
                <a:cs typeface="Times New Roman"/>
              </a:rPr>
              <a:t>allow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25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>
                <a:solidFill>
                  <a:srgbClr val="252525"/>
                </a:solidFill>
                <a:latin typeface="Times New Roman"/>
                <a:cs typeface="Times New Roman"/>
              </a:rPr>
              <a:t>purchase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>
                <a:solidFill>
                  <a:srgbClr val="252525"/>
                </a:solidFill>
                <a:latin typeface="Times New Roman"/>
                <a:cs typeface="Times New Roman"/>
              </a:rPr>
              <a:t>virtual-machine</a:t>
            </a:r>
            <a:r>
              <a:rPr lang="en-US" sz="28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>
                <a:solidFill>
                  <a:srgbClr val="252525"/>
                </a:solidFill>
                <a:latin typeface="Times New Roman"/>
                <a:cs typeface="Times New Roman"/>
              </a:rPr>
              <a:t>instances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for </a:t>
            </a:r>
            <a:r>
              <a:rPr lang="en-US" sz="2800" spc="-95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lang="en-US" sz="2800" spc="-5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0">
                <a:solidFill>
                  <a:srgbClr val="252525"/>
                </a:solidFill>
                <a:latin typeface="Times New Roman"/>
                <a:cs typeface="Times New Roman"/>
              </a:rPr>
              <a:t>limited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0">
                <a:solidFill>
                  <a:srgbClr val="252525"/>
                </a:solidFill>
                <a:latin typeface="Times New Roman"/>
                <a:cs typeface="Times New Roman"/>
              </a:rPr>
              <a:t>time,</a:t>
            </a:r>
            <a:r>
              <a:rPr lang="en-US" sz="28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20">
                <a:solidFill>
                  <a:srgbClr val="252525"/>
                </a:solidFill>
                <a:latin typeface="Times New Roman"/>
                <a:cs typeface="Times New Roman"/>
              </a:rPr>
              <a:t>run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2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sz="28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>
                <a:solidFill>
                  <a:srgbClr val="252525"/>
                </a:solidFill>
                <a:latin typeface="Times New Roman"/>
                <a:cs typeface="Times New Roman"/>
              </a:rPr>
              <a:t>such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>
                <a:solidFill>
                  <a:srgbClr val="252525"/>
                </a:solidFill>
                <a:latin typeface="Times New Roman"/>
                <a:cs typeface="Times New Roman"/>
              </a:rPr>
              <a:t>virtual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5">
                <a:solidFill>
                  <a:srgbClr val="252525"/>
                </a:solidFill>
                <a:latin typeface="Times New Roman"/>
                <a:cs typeface="Times New Roman"/>
              </a:rPr>
              <a:t>machines.</a:t>
            </a:r>
            <a:endParaRPr lang="en-US" sz="2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800" spc="-5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lang="en-US" sz="28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5">
                <a:solidFill>
                  <a:srgbClr val="252525"/>
                </a:solidFill>
                <a:latin typeface="Times New Roman"/>
                <a:cs typeface="Times New Roman"/>
              </a:rPr>
              <a:t>either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>
                <a:solidFill>
                  <a:srgbClr val="252525"/>
                </a:solidFill>
                <a:latin typeface="Times New Roman"/>
                <a:cs typeface="Times New Roman"/>
              </a:rPr>
              <a:t>upload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>
                <a:solidFill>
                  <a:srgbClr val="252525"/>
                </a:solidFill>
                <a:latin typeface="Times New Roman"/>
                <a:cs typeface="Times New Roman"/>
              </a:rPr>
              <a:t>own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>
                <a:solidFill>
                  <a:srgbClr val="252525"/>
                </a:solidFill>
                <a:latin typeface="Times New Roman"/>
                <a:cs typeface="Times New Roman"/>
              </a:rPr>
              <a:t>machine</a:t>
            </a:r>
            <a:r>
              <a:rPr lang="en-US" sz="28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0">
                <a:solidFill>
                  <a:srgbClr val="252525"/>
                </a:solidFill>
                <a:latin typeface="Times New Roman"/>
                <a:cs typeface="Times New Roman"/>
              </a:rPr>
              <a:t>image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0">
                <a:solidFill>
                  <a:srgbClr val="252525"/>
                </a:solidFill>
                <a:latin typeface="Times New Roman"/>
                <a:cs typeface="Times New Roman"/>
              </a:rPr>
              <a:t>installed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2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lang="en-US" sz="2800" spc="-5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>
                <a:solidFill>
                  <a:srgbClr val="252525"/>
                </a:solidFill>
                <a:latin typeface="Times New Roman"/>
                <a:cs typeface="Times New Roman"/>
              </a:rPr>
              <a:t>it,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1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0">
                <a:solidFill>
                  <a:srgbClr val="252525"/>
                </a:solidFill>
                <a:latin typeface="Times New Roman"/>
                <a:cs typeface="Times New Roman"/>
              </a:rPr>
              <a:t>ready-made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>
                <a:solidFill>
                  <a:srgbClr val="252525"/>
                </a:solidFill>
                <a:latin typeface="Times New Roman"/>
                <a:cs typeface="Times New Roman"/>
              </a:rPr>
              <a:t>machine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75">
                <a:solidFill>
                  <a:srgbClr val="252525"/>
                </a:solidFill>
                <a:latin typeface="Times New Roman"/>
                <a:cs typeface="Times New Roman"/>
              </a:rPr>
              <a:t>images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that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85">
                <a:solidFill>
                  <a:srgbClr val="252525"/>
                </a:solidFill>
                <a:latin typeface="Times New Roman"/>
                <a:cs typeface="Times New Roman"/>
              </a:rPr>
              <a:t>already</a:t>
            </a:r>
            <a:r>
              <a:rPr lang="en-US" sz="28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>
                <a:solidFill>
                  <a:srgbClr val="252525"/>
                </a:solidFill>
                <a:latin typeface="Times New Roman"/>
                <a:cs typeface="Times New Roman"/>
              </a:rPr>
              <a:t>include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5">
                <a:solidFill>
                  <a:srgbClr val="252525"/>
                </a:solidFill>
                <a:latin typeface="Times New Roman"/>
                <a:cs typeface="Times New Roman"/>
              </a:rPr>
              <a:t>optimized </a:t>
            </a:r>
            <a:r>
              <a:rPr lang="en-US" sz="28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>
                <a:solidFill>
                  <a:srgbClr val="252525"/>
                </a:solidFill>
                <a:latin typeface="Times New Roman"/>
                <a:cs typeface="Times New Roman"/>
              </a:rPr>
              <a:t>installation</a:t>
            </a:r>
            <a:r>
              <a:rPr lang="en-US" sz="28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sz="2800" spc="3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9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8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72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52EF-C7C9-7E0D-99B4-799A19F7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AD99-A3D5-0DC1-493F-CC1362B4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00C6EB16-3909-6ADE-7B41-309F36E45A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801624"/>
            <a:ext cx="9601200" cy="52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CB3B-F283-D8BE-62B8-2CD2C74F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2F49-5C7F-BFAF-6CC5-9669F955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720" algn="l"/>
              </a:tabLst>
            </a:pP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lang="en-US"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database </a:t>
            </a:r>
            <a:r>
              <a:rPr lang="en-US"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lang="en-US"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service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model, application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owners </a:t>
            </a:r>
            <a:r>
              <a:rPr lang="en-US"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do </a:t>
            </a:r>
            <a:r>
              <a:rPr lang="en-US" sz="28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lang="en-US"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lang="en-US"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lang="en-US"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install </a:t>
            </a:r>
            <a:r>
              <a:rPr lang="en-US"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maintain</a:t>
            </a:r>
            <a:r>
              <a:rPr lang="en-US"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themselves.</a:t>
            </a:r>
            <a:endParaRPr lang="en-US" sz="2800" dirty="0">
              <a:latin typeface="Times New Roman"/>
              <a:cs typeface="Times New Roman"/>
            </a:endParaRPr>
          </a:p>
          <a:p>
            <a:pPr marL="299085" marR="200025" indent="-287020" algn="just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720" algn="l"/>
              </a:tabLst>
            </a:pPr>
            <a:r>
              <a:rPr lang="en-US"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Instead,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database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service </a:t>
            </a:r>
            <a:r>
              <a:rPr lang="en-US"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provider </a:t>
            </a:r>
            <a:r>
              <a:rPr lang="en-US"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takes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responsibility 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lang="en-US"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installing </a:t>
            </a:r>
            <a:r>
              <a:rPr lang="en-US"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lang="en-US" sz="28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maintaining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database, </a:t>
            </a:r>
            <a:r>
              <a:rPr lang="en-US"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 </a:t>
            </a:r>
            <a:r>
              <a:rPr lang="en-US"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owners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lang="en-US"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charged </a:t>
            </a:r>
            <a:r>
              <a:rPr lang="en-US"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according </a:t>
            </a:r>
            <a:r>
              <a:rPr lang="en-US"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lang="en-US"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usage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sz="2800" spc="3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service.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5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01B1-5C6D-4482-2271-606A0E88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4689-0DF7-5F9F-0079-C091E8C3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707716AD-B0AD-35C2-53A3-59AE6F0CF1A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908304"/>
            <a:ext cx="9601200" cy="51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1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8FCD-20DA-F9E3-E418-A548F9FB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719D-B4C7-01B7-93B5-0CF9E46F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91FBE3DE-7B42-0C53-6F06-24D51CACC2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" y="463295"/>
            <a:ext cx="11230356" cy="59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3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Arial MT</vt:lpstr>
      <vt:lpstr>Calibri</vt:lpstr>
      <vt:lpstr>Calibri Light</vt:lpstr>
      <vt:lpstr>Times New Roman</vt:lpstr>
      <vt:lpstr>Office Theme</vt:lpstr>
      <vt:lpstr>CLOUD DATABASES</vt:lpstr>
      <vt:lpstr>What is the purpose of Cloud? </vt:lpstr>
      <vt:lpstr>How Cloud Database Works?</vt:lpstr>
      <vt:lpstr>How to run Cloud Database?</vt:lpstr>
      <vt:lpstr>What is Virtual Machine Image?</vt:lpstr>
      <vt:lpstr>PowerPoint Presentation</vt:lpstr>
      <vt:lpstr>DBaaS</vt:lpstr>
      <vt:lpstr>PowerPoint Presentation</vt:lpstr>
      <vt:lpstr>PowerPoint Presentation</vt:lpstr>
      <vt:lpstr>PowerPoint Presentation</vt:lpstr>
      <vt:lpstr>Advantages of Cloud Database</vt:lpstr>
      <vt:lpstr>Security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DATABASES</dc:title>
  <dc:creator>Ganesh Narayanan</dc:creator>
  <cp:lastModifiedBy>Ganesh Narayanan</cp:lastModifiedBy>
  <cp:revision>1</cp:revision>
  <dcterms:created xsi:type="dcterms:W3CDTF">2023-01-05T18:20:14Z</dcterms:created>
  <dcterms:modified xsi:type="dcterms:W3CDTF">2023-01-05T18:20:47Z</dcterms:modified>
</cp:coreProperties>
</file>