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6B39A-D11A-55A8-49B5-FC49144D7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C6D3E-AABA-BC6B-2DFB-3A1E9FFCE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9629A-E780-53FD-F8A2-91710B326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C64B-E85E-4D41-8D81-9F18FFDF7C2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4E1B7-DCBA-0284-5CE8-58207C29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81207-DE22-DEA8-2081-612C166E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40D2-14F1-4E40-B13C-586F843E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3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2DAE5-C133-FA1F-0983-4A81D08BA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27C76-07C0-55A2-A0B0-234B4AC9C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D9A4B-78B1-5AB6-75D4-E9DA441AF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C64B-E85E-4D41-8D81-9F18FFDF7C2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189CD-A848-87C1-86E9-09F7F6681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1A5D1-080C-0196-CD29-FB795888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40D2-14F1-4E40-B13C-586F843E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9416D8-6623-A832-2AA6-6E9F1CEE8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F62E2A-59A9-DAA9-F6E8-3D2CA38AB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CAE7B-3105-51E2-0BEF-5BC6D371F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C64B-E85E-4D41-8D81-9F18FFDF7C2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FD818-A06C-86D7-854F-FE2A824B1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F69BB-12CB-528C-4A5F-2326BE280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40D2-14F1-4E40-B13C-586F843E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03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999C7-43B5-603D-C9B4-ED5CFFDC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3D1E2-2821-E888-8164-DE6588917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C73A8-6974-D4B3-A7D0-0E0219EC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C64B-E85E-4D41-8D81-9F18FFDF7C2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87CA1-F55D-290A-4E00-BB0B5C3B5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D822C-9046-3711-40E3-9A82085B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40D2-14F1-4E40-B13C-586F843E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4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B2CF7-39A4-20F6-1257-8F2F4BEEE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19A03-2A68-16E8-1BD3-12AA63E1F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2243C-9D97-931C-4F79-E57A21DE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C64B-E85E-4D41-8D81-9F18FFDF7C2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5E71F-4DEC-A85E-76BC-9777EC8CB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9BAB1-6F5D-7675-9252-46095A09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40D2-14F1-4E40-B13C-586F843E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9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C7B33-18C3-D722-6F45-3EA070F1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F996A-5C64-2E92-CE51-73B763A49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DB5A2-958D-3218-7E24-2D9DB9330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D1EF1-A780-75A5-46AF-B237D4B1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C64B-E85E-4D41-8D81-9F18FFDF7C2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C19D3-8722-E8D5-8470-AE2B57DE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34D2D-59E4-8A9E-4444-8C0DDE6B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40D2-14F1-4E40-B13C-586F843E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9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566C-3518-77A8-C63B-2228D5016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F1EE6-4AC0-244F-7887-676585630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FB881-6677-1704-DEB8-E294C9CBB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8EBD9-67CE-87E1-9C6F-491D593B0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E85C8-0924-259A-9322-651E85B8C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CFD02-64D5-D397-B2FC-9C6B6B8E2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C64B-E85E-4D41-8D81-9F18FFDF7C2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016E7-5AB2-AD99-605B-6F967FB1C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86578-4B0D-107D-B11A-AEAB5D58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40D2-14F1-4E40-B13C-586F843E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8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5789F-378E-82D5-4DDF-3ED8D29B4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1EF0B-395F-8732-B6A3-E73299911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C64B-E85E-4D41-8D81-9F18FFDF7C2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0467BB-184F-3B79-793B-7DB9A269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E522A-016E-6A15-B520-51F4AF35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40D2-14F1-4E40-B13C-586F843E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6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FE675F-4450-82D5-8E5E-AE7A21817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C64B-E85E-4D41-8D81-9F18FFDF7C2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51F932-D3C4-3A38-46BB-A2642658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8B28B-3295-99FC-5EFB-439369FB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40D2-14F1-4E40-B13C-586F843E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2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65F0-57A5-FBE4-A287-F0D36996F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DA7D4-2FB7-3000-0C9A-4A7C8178B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7860E-210A-6B45-60F1-7251057FE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43AAB-8C3E-053D-C3F9-8B7B9A4CF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C64B-E85E-4D41-8D81-9F18FFDF7C2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5B56D-9FA7-CE5E-1B5E-6C65075F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BB918-7174-248C-C021-747B51F4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40D2-14F1-4E40-B13C-586F843E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4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B39F-46CE-8DDB-92E0-02714E3FB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A74674-7BD9-C0DB-EDDE-F158C6EBD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D1DAD-F500-67B9-D6DB-ED5F11238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388EA-8711-D8CE-345F-389691AC1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C64B-E85E-4D41-8D81-9F18FFDF7C2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B0C79-0BB7-D68C-55DC-C5CCC0B7D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26341-5230-E29F-E7A3-9513796E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40D2-14F1-4E40-B13C-586F843E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74F1B7-D289-AFBE-F0C4-C5691D794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72C52-7C43-8284-7E71-F09DF838E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A8A8E-119E-9F35-011F-345F8C51C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CC64B-E85E-4D41-8D81-9F18FFDF7C2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810B9-FC82-1678-3624-9A0E95529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ED70D-A5FA-0A92-EA83-105653176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640D2-14F1-4E40-B13C-586F843E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9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introduction-to-nosql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36AC-CE8E-371F-0179-EB72031280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NoSQL Data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C44D5-0D14-AC7A-6654-BE71C707F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8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EA798-D6FE-54FE-9D20-AC561E323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9F744-5491-EC4F-7E26-6674F1424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273239"/>
                </a:solidFill>
                <a:effectLst/>
                <a:latin typeface="urw-din"/>
              </a:rPr>
              <a:t>Schema Agnostic:</a:t>
            </a:r>
            <a:r>
              <a:rPr lang="en-US" b="0" i="0">
                <a:solidFill>
                  <a:srgbClr val="273239"/>
                </a:solidFill>
                <a:effectLst/>
                <a:latin typeface="urw-din"/>
              </a:rPr>
              <a:t> NoSQL Databases do not require any specific schema or s storage structure than traditional RDBMS.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273239"/>
                </a:solidFill>
                <a:effectLst/>
                <a:latin typeface="urw-din"/>
              </a:rPr>
              <a:t>Scalability: </a:t>
            </a:r>
            <a:r>
              <a:rPr lang="en-US" b="0" i="0">
                <a:solidFill>
                  <a:srgbClr val="273239"/>
                </a:solidFill>
                <a:effectLst/>
                <a:latin typeface="urw-din"/>
              </a:rPr>
              <a:t>NoSQL databases scale horizontally as data grows rapidly certain commodity hardware could be added and scalability features could be preserved for NoSQL.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273239"/>
                </a:solidFill>
                <a:effectLst/>
                <a:latin typeface="urw-din"/>
              </a:rPr>
              <a:t>Performance:</a:t>
            </a:r>
            <a:r>
              <a:rPr lang="en-US" b="0" i="0">
                <a:solidFill>
                  <a:srgbClr val="273239"/>
                </a:solidFill>
                <a:effectLst/>
                <a:latin typeface="urw-din"/>
              </a:rPr>
              <a:t> To increase the performance of the NoSQL system one can add a different commodity server than reliable and fast access of database transfer with minimum overhead.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273239"/>
                </a:solidFill>
                <a:effectLst/>
                <a:latin typeface="urw-din"/>
              </a:rPr>
              <a:t>High Availability:</a:t>
            </a:r>
            <a:r>
              <a:rPr lang="en-US" b="0" i="0">
                <a:solidFill>
                  <a:srgbClr val="273239"/>
                </a:solidFill>
                <a:effectLst/>
                <a:latin typeface="urw-din"/>
              </a:rPr>
              <a:t> In traditional RDBMS it relies on primary and secondary nodes for fetching the data, Some NoSQL databases use master place architecture.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273239"/>
                </a:solidFill>
                <a:effectLst/>
                <a:latin typeface="urw-din"/>
              </a:rPr>
              <a:t>Global Availability:</a:t>
            </a:r>
            <a:r>
              <a:rPr lang="en-US" b="0" i="0">
                <a:solidFill>
                  <a:srgbClr val="273239"/>
                </a:solidFill>
                <a:effectLst/>
                <a:latin typeface="urw-din"/>
              </a:rPr>
              <a:t> As data is replicated among multiple servers and clouds the data is accessible to anyone, this minimizes the latency period.</a:t>
            </a:r>
          </a:p>
        </p:txBody>
      </p:sp>
    </p:spTree>
    <p:extLst>
      <p:ext uri="{BB962C8B-B14F-4D97-AF65-F5344CB8AC3E}">
        <p14:creationId xmlns:p14="http://schemas.microsoft.com/office/powerpoint/2010/main" val="1379228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F8DD-65B2-5C86-A1F5-7FED75C3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246F5-B56B-EB60-CB5D-77D514A58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For the people who interact with data in databases, the Aggregate Data model will help in that interaction.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term aggregate means a collection of objects that we use to treat as a unit.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An aggregate is a collection of data that we interact with as a unit. These units of data or aggregates form the boundaries for ACID operation.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56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FFDD-5078-4AE6-0004-F7197D3C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5873E-0E8B-FDBF-9658-860D4CE02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just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Customer and Orders link between them represent an aggregate.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diamond shows how data fit into the aggregate structure.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Customer contains a list of billing address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Payment also contains the billing address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address appears three times and it is copied each time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domain is fit where we don’t want to change shipping and billing address.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7E96D0-2C58-BF3E-664C-074722FD5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161" y="-110419"/>
            <a:ext cx="62103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9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CABBA-2897-FD1E-26FB-4DE4B22A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Aggregate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80FD8-6CAE-B878-AFAE-7A05CD34D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 fontAlgn="base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Advantage:</a:t>
            </a: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It can be used as a primary data source for online applications.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Easy Replication.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No single point Failure.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It provides fast performance and horizontal Scalability.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It can handle Structured semi-structured and unstructured data with equal effort.</a:t>
            </a:r>
          </a:p>
          <a:p>
            <a:pPr algn="just" fontAlgn="base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Disadvantage:</a:t>
            </a: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No standard rules.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Limited query capabilities.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Doesn’t work well with relational data.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Not so popular in the enterprise.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When the value of data increases it is difficult to maintain unique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701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3AA4-2D5B-BC10-EF36-08B5A03A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Columnar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74F8-3E53-E1FA-6D2E-84FFBA909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i="0" u="sng" dirty="0">
                <a:effectLst/>
                <a:latin typeface="urw-din"/>
                <a:hlinkClick r:id="rId2"/>
              </a:rPr>
              <a:t>NoSQL 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databases are a flexible schema model which is designed to scale horizontally across many servers and is used in large volumes of data.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Basically, the relational database stores data in rows and also reads the data row by row, column store is organized as a set of columns.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So if someone wants to run analytics on a small number of columns, one can read those columns directly without consuming memory with the unwanted data.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Columns are somehow are of the same type and gain from more efficient compression, which makes reads faster than before.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Examples of Columnar Data Model: Cassandra and Apache Hadoop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Hbase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In Columnar Data Model instead of organizing information into rows, it does in columns.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This makes them function the same way that tables work in relational databases.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This type of data model is much more flexible obviously because it is a type of NoSQL database. 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Columnar Data Model uses the concept of </a:t>
            </a:r>
            <a:r>
              <a:rPr lang="en-US" sz="3400" b="1" i="0" dirty="0" err="1">
                <a:solidFill>
                  <a:srgbClr val="273239"/>
                </a:solidFill>
                <a:effectLst/>
                <a:latin typeface="urw-din"/>
              </a:rPr>
              <a:t>keyspace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, which is like a schema in relational models.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854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00B25-FD83-C063-5B69-24B49EB1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285A2-BDDB-70F8-5AE5-F13A4C995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document database is a type of NoSQL database which stores data as JSON documents instead of columns and rows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JSON is a native language used to both store and query data.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These documents can be grouped together into collections to form database systems.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Data is stored in documents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(unlike other databases that store data in structures like tables or graphs).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Documents map to objects in most popular programming languages, which allows developers to rapidly develop their 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219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173C3-34C8-7B21-168F-AC9A90BD1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Value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B5197-27F9-7997-827C-841494187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key-value database (also known as a key-value store)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type of 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noSQL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database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Unlike prior relational databases that stored data in defined tables and columns, a key-value database instead uses individual or combinations of keys to retrieve associated values.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Together they are known as key-value pairs.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key-value database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type of nonrelational database that uses a simple key-value method to store data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key-value database stores data as a collection of key-value pairs in which a key serves as a unique identifier.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Both keys and values can be anything, ranging from simple objects to complex compound objects.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examples of key-value stores are: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Amazon dynamo, 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memcachedb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voldemort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redis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riak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280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9643-EB52-48CE-4C9C-51941D58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Based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7028C-6A00-1A7D-F25A-1F6A32285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Graph Based Data Model in NoSQL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type of Data Model which tries to focus on building the relationship between data elements</a:t>
            </a:r>
          </a:p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graph-based model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model based on graph theory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Testing an application can be viewed as traversing a path through the graph of the model. </a:t>
            </a:r>
          </a:p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Graph theory techniques therefore allow us to use the behavioral information stored in models to generate new and useful tests.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Some examples of Graph Databases software are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Neo4j, Oracle NoSQL DB, Graph base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06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841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</vt:lpstr>
      <vt:lpstr>Calibri</vt:lpstr>
      <vt:lpstr>Calibri Light</vt:lpstr>
      <vt:lpstr>urw-din</vt:lpstr>
      <vt:lpstr>Office Theme</vt:lpstr>
      <vt:lpstr>NoSQL Data Models</vt:lpstr>
      <vt:lpstr>Features of NoSQL</vt:lpstr>
      <vt:lpstr>Aggregate Model</vt:lpstr>
      <vt:lpstr>PowerPoint Presentation</vt:lpstr>
      <vt:lpstr>Advantages and Disadvantages of Aggregate Model</vt:lpstr>
      <vt:lpstr>Columnar Data Model</vt:lpstr>
      <vt:lpstr>Document Data Model</vt:lpstr>
      <vt:lpstr>Key Value Data Model</vt:lpstr>
      <vt:lpstr>Graph Based Data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Data Models</dc:title>
  <dc:creator>Ganesh Narayanan</dc:creator>
  <cp:lastModifiedBy>Ganesh Narayanan</cp:lastModifiedBy>
  <cp:revision>1</cp:revision>
  <dcterms:created xsi:type="dcterms:W3CDTF">2023-01-12T09:21:15Z</dcterms:created>
  <dcterms:modified xsi:type="dcterms:W3CDTF">2023-01-12T09:29:33Z</dcterms:modified>
</cp:coreProperties>
</file>