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47E-265D-65FB-6C2B-184F297C6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134EE-17D7-2CAE-D244-06BFB148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D046-D9F3-6674-6FA7-1A487BBD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C604-E681-7EF0-05E7-6E2F708D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CD54-153D-4AA0-0CEA-CD5FD694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0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AA88-A584-CAA4-0460-9AD91050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0A7C3-428A-A107-E7EA-022C340A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3407-2348-931E-64E0-F581D199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9784-F30A-C7BD-5017-A261743F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03655-38F0-9DB0-C2C9-37757924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4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8D3DE-9482-E510-197E-CE1185316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C75E0-3F65-97AC-C054-FA538C690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C702-4854-4B4A-21D7-7C57146A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AFF5-DB05-5C58-876E-A09461C5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88A95-CF5E-324D-C03B-E061703A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30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E4E9-3EFC-9050-1BEC-1C65716D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0D22-428E-8A27-A62E-6F4D6062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C1142-571C-B75B-D38B-5FEBDBC5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B942-CB02-E35F-E64F-2C7513FA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18A7F-3D94-DD72-41C0-DA95A51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7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570E-58EC-0FD6-441B-D3B23E43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4B34E-F64D-F8FD-B1DE-2FC21DBA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7DC3-618C-4D2C-BAE6-A5E1EC10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E1FB-67BE-167A-F5FB-AD7BDF4A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E79D-3E1F-9C64-CF92-78253898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3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827A-2FFD-B6AA-399D-0F159E23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C3E2-62D4-3E2C-55DE-46020E50A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9E136-6855-8EA0-7BDB-4F159CF8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EA86-601C-CDB5-FF84-31702B95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D2A5E-3CFF-ACEE-1B4C-CB420DE4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62A0-A085-83A9-C130-5ED2F237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262B-8688-D9C8-7605-9E728D39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2C9A2-430D-0451-8BB7-9BD050B2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CAC65-0525-C188-6360-5F9EC9020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64407-B437-9E69-9943-173274E64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1B017-25C3-DB05-7A46-05EDC3641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54A57-6449-4991-5909-59197F4A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7997E-EDAD-7E9D-F2CE-44F3F9D7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3F7CC-7A8C-3441-F379-2EF3A54B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1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2DCC-8370-0602-05B9-421353A5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FC74C-4954-FD3C-1AFB-0C529638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BB00-5723-EF9B-0B3E-801A4455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6E418-E440-D7C6-3EB0-5FEC25DB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9772D-1897-6F31-BA97-6701F4DD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FAE46-5DA9-8AEB-2C8B-7D4663E7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07250-8BED-85EF-1FFF-3D44356C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0B28-E3FF-BAE4-933D-A292B9F0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A026-6F90-9380-4C9F-D18672FE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0410F-384C-9CAC-07BF-1ECEE516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733A7-5003-C405-45C0-C794278C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0653C-B52B-2414-4D07-9E457CA3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A1E3D-E74D-3508-1BD1-EA4F43F1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B43-9022-5722-8A80-46C09DE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7F71B-8CF9-3EB7-AEA4-527E80E89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E0A73-23C3-EB15-17EC-44F0946B9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2F14-7E9E-B6CA-C014-697CE488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6BCCC-9CC6-4ACF-993A-B19C9F26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3D4CF-D79C-B2EC-C96A-5DE226BD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9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BAA70-D8CC-E1CD-6117-FEBBCEB8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877A1-CB20-2611-A3ED-C4D5E842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7ECEE-4B5C-2283-164C-EE5D7B5A4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6429-285B-4157-AD6B-4B816384C506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434D-8B94-B7E0-69C1-7B7EE5C9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AA6E-A975-D018-ADCA-AD48F73F0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4A3B3-A373-40C7-BE68-608A21AE7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6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40E0-1880-82F2-B471-41B9E649B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9FF2-FF5E-BC68-54AB-3D4E981E7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1B4B5-7A31-809B-12CD-BEFE53BE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400175"/>
            <a:ext cx="62769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CE58-B81E-BFFD-3393-829C8481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C55DB-ADFE-E52C-E291-70E670F8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328" y="1825625"/>
            <a:ext cx="6613343" cy="4351338"/>
          </a:xfrm>
        </p:spPr>
      </p:pic>
    </p:spTree>
    <p:extLst>
      <p:ext uri="{BB962C8B-B14F-4D97-AF65-F5344CB8AC3E}">
        <p14:creationId xmlns:p14="http://schemas.microsoft.com/office/powerpoint/2010/main" val="22664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3B0-A4CD-17ED-59E3-0746BF2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FF315-D812-A472-F66B-61812E681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703" y="1825625"/>
            <a:ext cx="6112593" cy="4351338"/>
          </a:xfrm>
        </p:spPr>
      </p:pic>
    </p:spTree>
    <p:extLst>
      <p:ext uri="{BB962C8B-B14F-4D97-AF65-F5344CB8AC3E}">
        <p14:creationId xmlns:p14="http://schemas.microsoft.com/office/powerpoint/2010/main" val="375605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3B00-C85F-9265-B944-E96AF4EF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68591-DA5F-94FB-1E7E-089B8F917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102" y="1825625"/>
            <a:ext cx="5789796" cy="4351338"/>
          </a:xfrm>
        </p:spPr>
      </p:pic>
    </p:spTree>
    <p:extLst>
      <p:ext uri="{BB962C8B-B14F-4D97-AF65-F5344CB8AC3E}">
        <p14:creationId xmlns:p14="http://schemas.microsoft.com/office/powerpoint/2010/main" val="158414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86E-13B8-9299-8DE5-DCF38792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72879-F8AC-A105-2E5A-DB39FAE8A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337" y="1891506"/>
            <a:ext cx="6791325" cy="4219575"/>
          </a:xfrm>
        </p:spPr>
      </p:pic>
    </p:spTree>
    <p:extLst>
      <p:ext uri="{BB962C8B-B14F-4D97-AF65-F5344CB8AC3E}">
        <p14:creationId xmlns:p14="http://schemas.microsoft.com/office/powerpoint/2010/main" val="36451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C178-0318-7E9A-D8D8-5483B298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E72B3-E1B6-D21A-542D-887E78956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296" y="1825625"/>
            <a:ext cx="6027408" cy="4351338"/>
          </a:xfrm>
        </p:spPr>
      </p:pic>
    </p:spTree>
    <p:extLst>
      <p:ext uri="{BB962C8B-B14F-4D97-AF65-F5344CB8AC3E}">
        <p14:creationId xmlns:p14="http://schemas.microsoft.com/office/powerpoint/2010/main" val="101453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D99C-6063-3224-7E87-D025FDA2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B19205-309A-2AAF-6069-1D71F71AA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046" y="1825625"/>
            <a:ext cx="5467907" cy="4351338"/>
          </a:xfrm>
        </p:spPr>
      </p:pic>
    </p:spTree>
    <p:extLst>
      <p:ext uri="{BB962C8B-B14F-4D97-AF65-F5344CB8AC3E}">
        <p14:creationId xmlns:p14="http://schemas.microsoft.com/office/powerpoint/2010/main" val="348906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6DEC-2739-1AEF-CE2C-10EF3F79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23F04-4174-D1B0-9A99-28D220701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650" y="1825625"/>
            <a:ext cx="5912700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05C7C7F-DD7C-3BF3-5CF5-D72B5D60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050" y="1978025"/>
            <a:ext cx="5912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5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829C-C759-7658-62F0-946CE1D6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86CBC-AF2C-7AB6-C58F-2B8D0A047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68" y="1825625"/>
            <a:ext cx="6877063" cy="4351338"/>
          </a:xfrm>
        </p:spPr>
      </p:pic>
    </p:spTree>
    <p:extLst>
      <p:ext uri="{BB962C8B-B14F-4D97-AF65-F5344CB8AC3E}">
        <p14:creationId xmlns:p14="http://schemas.microsoft.com/office/powerpoint/2010/main" val="327420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4FC1-287D-D2D4-C029-55C524AC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D5133-1010-10B6-BAC0-89DFF0D18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034" y="1825625"/>
            <a:ext cx="6189931" cy="4351338"/>
          </a:xfrm>
        </p:spPr>
      </p:pic>
    </p:spTree>
    <p:extLst>
      <p:ext uri="{BB962C8B-B14F-4D97-AF65-F5344CB8AC3E}">
        <p14:creationId xmlns:p14="http://schemas.microsoft.com/office/powerpoint/2010/main" val="14130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FF8E-DD12-7C35-535A-D06A84C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171AB-E1D6-B7FD-A020-675E7A8A6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29" y="1287262"/>
            <a:ext cx="8641471" cy="5791485"/>
          </a:xfrm>
        </p:spPr>
      </p:pic>
    </p:spTree>
    <p:extLst>
      <p:ext uri="{BB962C8B-B14F-4D97-AF65-F5344CB8AC3E}">
        <p14:creationId xmlns:p14="http://schemas.microsoft.com/office/powerpoint/2010/main" val="250042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8259-BAEE-B803-6C7E-A15AE262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3D9DB-1EA2-A9CC-4807-C45F506E7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1972469"/>
            <a:ext cx="5867400" cy="4057650"/>
          </a:xfrm>
        </p:spPr>
      </p:pic>
    </p:spTree>
    <p:extLst>
      <p:ext uri="{BB962C8B-B14F-4D97-AF65-F5344CB8AC3E}">
        <p14:creationId xmlns:p14="http://schemas.microsoft.com/office/powerpoint/2010/main" val="72033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20E9-FF84-50A6-CB95-31A295E7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CF5A2-CBC7-1472-7DBE-0E9FEFF5F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584" y="1825625"/>
            <a:ext cx="5804831" cy="4351338"/>
          </a:xfrm>
        </p:spPr>
      </p:pic>
    </p:spTree>
    <p:extLst>
      <p:ext uri="{BB962C8B-B14F-4D97-AF65-F5344CB8AC3E}">
        <p14:creationId xmlns:p14="http://schemas.microsoft.com/office/powerpoint/2010/main" val="385263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B3C-3508-1799-DA06-3EEDBC89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9575-0FC6-A61A-7B49-E9EE6884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12D5D-13F8-AA56-5ADB-48FD6F7E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857375"/>
            <a:ext cx="64865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1CCA-9245-EA1D-017A-C6E38C83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9AD84-8E35-049D-002B-25CA901E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512" y="2177256"/>
            <a:ext cx="7038975" cy="3648075"/>
          </a:xfrm>
        </p:spPr>
      </p:pic>
    </p:spTree>
    <p:extLst>
      <p:ext uri="{BB962C8B-B14F-4D97-AF65-F5344CB8AC3E}">
        <p14:creationId xmlns:p14="http://schemas.microsoft.com/office/powerpoint/2010/main" val="149104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7F50-9818-F50C-8995-CF185F8E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869E5-91B7-2C28-0058-FDF1573A0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61" y="1825625"/>
            <a:ext cx="5760678" cy="4351338"/>
          </a:xfrm>
        </p:spPr>
      </p:pic>
    </p:spTree>
    <p:extLst>
      <p:ext uri="{BB962C8B-B14F-4D97-AF65-F5344CB8AC3E}">
        <p14:creationId xmlns:p14="http://schemas.microsoft.com/office/powerpoint/2010/main" val="212816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8D1C-BC50-B08C-4FB9-5386312F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7C30D-AEA7-AA08-0B50-92A98C34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879" y="1825625"/>
            <a:ext cx="4948241" cy="4351338"/>
          </a:xfrm>
        </p:spPr>
      </p:pic>
    </p:spTree>
    <p:extLst>
      <p:ext uri="{BB962C8B-B14F-4D97-AF65-F5344CB8AC3E}">
        <p14:creationId xmlns:p14="http://schemas.microsoft.com/office/powerpoint/2010/main" val="397549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056E-C8EF-EA37-B04A-179C5282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1B2D8-2B6F-252C-CC6D-E17E5C128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100" y="1825625"/>
            <a:ext cx="6319800" cy="4351338"/>
          </a:xfrm>
        </p:spPr>
      </p:pic>
    </p:spTree>
    <p:extLst>
      <p:ext uri="{BB962C8B-B14F-4D97-AF65-F5344CB8AC3E}">
        <p14:creationId xmlns:p14="http://schemas.microsoft.com/office/powerpoint/2010/main" val="364154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1E78-CA39-BCA3-2810-1F0664F2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C761A-527C-172E-41A3-923655775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992" y="1825625"/>
            <a:ext cx="5834016" cy="4351338"/>
          </a:xfrm>
        </p:spPr>
      </p:pic>
    </p:spTree>
    <p:extLst>
      <p:ext uri="{BB962C8B-B14F-4D97-AF65-F5344CB8AC3E}">
        <p14:creationId xmlns:p14="http://schemas.microsoft.com/office/powerpoint/2010/main" val="386470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Manjula Perkinian</dc:creator>
  <cp:lastModifiedBy>Manjula Perkinian</cp:lastModifiedBy>
  <cp:revision>15</cp:revision>
  <dcterms:created xsi:type="dcterms:W3CDTF">2022-12-19T07:41:13Z</dcterms:created>
  <dcterms:modified xsi:type="dcterms:W3CDTF">2022-12-19T08:20:30Z</dcterms:modified>
</cp:coreProperties>
</file>