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gICnw4UvWDKrGlCQskFiVy9Ix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55" Type="http://customschemas.google.com/relationships/presentationmetadata" Target="metadata"/><Relationship Id="rId59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58" Type="http://schemas.openxmlformats.org/officeDocument/2006/relationships/theme" Target="theme/theme1.xml"/><Relationship Id="rId57" Type="http://schemas.openxmlformats.org/officeDocument/2006/relationships/viewProps" Target="viewProps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;p52">
            <a:extLst>
              <a:ext uri="{FF2B5EF4-FFF2-40B4-BE49-F238E27FC236}">
                <a16:creationId xmlns:a16="http://schemas.microsoft.com/office/drawing/2014/main" id="{1A559B98-1581-0F41-9EB3-A35EB217DDC4}"/>
              </a:ext>
            </a:extLst>
          </p:cNvPr>
          <p:cNvSpPr/>
          <p:nvPr userDrawn="1"/>
        </p:nvSpPr>
        <p:spPr>
          <a:xfrm>
            <a:off x="5319823" y="6191976"/>
            <a:ext cx="1552353" cy="4890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;p52">
            <a:extLst>
              <a:ext uri="{FF2B5EF4-FFF2-40B4-BE49-F238E27FC236}">
                <a16:creationId xmlns:a16="http://schemas.microsoft.com/office/drawing/2014/main" id="{C921C171-91C3-C642-9944-4A2DD466C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237" y="2876036"/>
            <a:ext cx="5074531" cy="87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173038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tabLst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15;p52">
            <a:extLst>
              <a:ext uri="{FF2B5EF4-FFF2-40B4-BE49-F238E27FC236}">
                <a16:creationId xmlns:a16="http://schemas.microsoft.com/office/drawing/2014/main" id="{ED87F4C5-D81B-0842-BEC9-11F8B8F306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3237" y="3746564"/>
            <a:ext cx="5074531" cy="63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tabLst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6" name="Google Shape;16;p52">
            <a:extLst>
              <a:ext uri="{FF2B5EF4-FFF2-40B4-BE49-F238E27FC236}">
                <a16:creationId xmlns:a16="http://schemas.microsoft.com/office/drawing/2014/main" id="{3FC9F4CF-F9C3-A54D-A8FF-7C179B69F58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-1"/>
          <a:stretch/>
        </p:blipFill>
        <p:spPr>
          <a:xfrm>
            <a:off x="5644534" y="329613"/>
            <a:ext cx="6223162" cy="619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;p52">
            <a:extLst>
              <a:ext uri="{FF2B5EF4-FFF2-40B4-BE49-F238E27FC236}">
                <a16:creationId xmlns:a16="http://schemas.microsoft.com/office/drawing/2014/main" id="{8D6D9C25-3E58-4945-B274-BEE62A3F3BB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63237" y="2450492"/>
            <a:ext cx="1511283" cy="30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8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6CDAF41-2CED-2B43-83DD-85197E9262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402709"/>
            <a:ext cx="10725150" cy="578081"/>
          </a:xfrm>
          <a:prstGeom prst="rect">
            <a:avLst/>
          </a:prstGeom>
        </p:spPr>
        <p:txBody>
          <a:bodyPr/>
          <a:lstStyle>
            <a:lvl1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2E8238C-4B35-AD4F-9A30-C25FFCE4E8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5185186"/>
            <a:ext cx="10725150" cy="10759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A3B9EB-9479-D646-8085-24F14163FC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1306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C8D00-AB72-2746-838A-280D3601AF1B}"/>
              </a:ext>
            </a:extLst>
          </p:cNvPr>
          <p:cNvSpPr txBox="1"/>
          <p:nvPr userDrawn="1"/>
        </p:nvSpPr>
        <p:spPr>
          <a:xfrm>
            <a:off x="666414" y="6373163"/>
            <a:ext cx="46908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Please note images in this presentation may have been created by AI. In fact, they definitely were.</a:t>
            </a:r>
          </a:p>
        </p:txBody>
      </p:sp>
    </p:spTree>
    <p:extLst>
      <p:ext uri="{BB962C8B-B14F-4D97-AF65-F5344CB8AC3E}">
        <p14:creationId xmlns:p14="http://schemas.microsoft.com/office/powerpoint/2010/main" val="18580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5ACE0-82A7-AB4A-89E7-C8A2C2BE0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592138"/>
            <a:ext cx="10725150" cy="935037"/>
          </a:xfrm>
          <a:prstGeom prst="rect">
            <a:avLst/>
          </a:prstGeom>
        </p:spPr>
        <p:txBody>
          <a:bodyPr/>
          <a:lstStyle>
            <a:lvl1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BB48C3-70E5-A746-A94D-26546AD1B3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1743075"/>
            <a:ext cx="10725150" cy="4518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567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3480" y="6504738"/>
            <a:ext cx="705041" cy="14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69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1_Office">
  <a:themeElements>
    <a:clrScheme name="Achtzig20 _ 202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DEE00"/>
      </a:accent1>
      <a:accent2>
        <a:srgbClr val="EB0173"/>
      </a:accent2>
      <a:accent3>
        <a:srgbClr val="02A08D"/>
      </a:accent3>
      <a:accent4>
        <a:srgbClr val="FC7632"/>
      </a:accent4>
      <a:accent5>
        <a:srgbClr val="624BC4"/>
      </a:accent5>
      <a:accent6>
        <a:srgbClr val="FDEE00"/>
      </a:accent6>
      <a:hlink>
        <a:srgbClr val="EB0173"/>
      </a:hlink>
      <a:folHlink>
        <a:srgbClr val="02A0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1_Office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Schmied</dc:creator>
  <cp:lastModifiedBy>Juraj George Salapa</cp:lastModifiedBy>
  <cp:revision>12</cp:revision>
  <dcterms:created xsi:type="dcterms:W3CDTF">2022-02-24T09:50:35Z</dcterms:created>
  <dcterms:modified xsi:type="dcterms:W3CDTF">2024-01-15T21:52:43Z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0x010100F4BB47EF9FB29E4EA0C1C9A027465D95</vt:lpwstr>
  </property>
  <property fmtid="{D5CDD505-2E9C-101B-9397-08002B2CF9AE}" pid="3" name="MSIP_Label_caa1412f-e76d-42cc-9df3-f14118cfa856_Enabled">
    <vt:lpwstr>true</vt:lpwstr>
  </property>
  <property fmtid="{D5CDD505-2E9C-101B-9397-08002B2CF9AE}" pid="4" name="MSIP_Label_caa1412f-e76d-42cc-9df3-f14118cfa856_SetDate">
    <vt:lpwstr>2022-08-09T13:10:54Z</vt:lpwstr>
  </property>
  <property fmtid="{D5CDD505-2E9C-101B-9397-08002B2CF9AE}" pid="5" name="MSIP_Label_caa1412f-e76d-42cc-9df3-f14118cfa856_Method">
    <vt:lpwstr>Standard</vt:lpwstr>
  </property>
  <property fmtid="{D5CDD505-2E9C-101B-9397-08002B2CF9AE}" pid="6" name="MSIP_Label_caa1412f-e76d-42cc-9df3-f14118cfa856_Name">
    <vt:lpwstr>Intern</vt:lpwstr>
  </property>
  <property fmtid="{D5CDD505-2E9C-101B-9397-08002B2CF9AE}" pid="7" name="MSIP_Label_caa1412f-e76d-42cc-9df3-f14118cfa856_SiteId">
    <vt:lpwstr>a87c7421-056b-487f-a107-afa9c7fde010</vt:lpwstr>
  </property>
  <property fmtid="{D5CDD505-2E9C-101B-9397-08002B2CF9AE}" pid="8" name="MSIP_Label_caa1412f-e76d-42cc-9df3-f14118cfa856_ActionId">
    <vt:lpwstr>8dedd43c-5010-4a6f-9a57-04d6b91ab1c7</vt:lpwstr>
  </property>
  <property fmtid="{D5CDD505-2E9C-101B-9397-08002B2CF9AE}" pid="9" name="MSIP_Label_caa1412f-e76d-42cc-9df3-f14118cfa856_ContentBits">
    <vt:lpwstr>2</vt:lpwstr>
  </property>
  <property fmtid="{D5CDD505-2E9C-101B-9397-08002B2CF9AE}" pid="10" name="MediaServiceImageTags">
    <vt:lpwstr/>
  </property>
</Properties>
</file>