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</p:sldMasterIdLst>
  <p:sldIdLst>
    <p:sldId id="256" r:id="rId2"/>
    <p:sldId id="257" r:id="rId3"/>
    <p:sldId id="265" r:id="rId4"/>
    <p:sldId id="261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2"/>
    <p:restoredTop sz="94627"/>
  </p:normalViewPr>
  <p:slideViewPr>
    <p:cSldViewPr snapToGrid="0" snapToObjects="1">
      <p:cViewPr>
        <p:scale>
          <a:sx n="92" d="100"/>
          <a:sy n="92" d="100"/>
        </p:scale>
        <p:origin x="16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44301-318F-4285-8DD2-08F723902A6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0AB138-AB00-46C6-B1EE-67ACA46EB2F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BE044E1-B4F2-4B38-B651-28B70AF591E2}" type="parTrans" cxnId="{498CD7FD-307F-4D8C-B9A4-F2F0BB78C44A}">
      <dgm:prSet/>
      <dgm:spPr/>
      <dgm:t>
        <a:bodyPr/>
        <a:lstStyle/>
        <a:p>
          <a:endParaRPr lang="en-US"/>
        </a:p>
      </dgm:t>
    </dgm:pt>
    <dgm:pt modelId="{411DECCF-6F4E-44CF-B458-3094B947E5D2}" type="sibTrans" cxnId="{498CD7FD-307F-4D8C-B9A4-F2F0BB78C44A}">
      <dgm:prSet/>
      <dgm:spPr/>
      <dgm:t>
        <a:bodyPr/>
        <a:lstStyle/>
        <a:p>
          <a:endParaRPr lang="en-US"/>
        </a:p>
      </dgm:t>
    </dgm:pt>
    <dgm:pt modelId="{9B508B50-4E55-4DEE-88EB-129008EF0F07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7FF6E3BF-8B3A-4552-9304-FE1A3F1D7362}" type="parTrans" cxnId="{7F652DF2-6C7E-4EBD-89D2-E32797D9A8A8}">
      <dgm:prSet/>
      <dgm:spPr/>
      <dgm:t>
        <a:bodyPr/>
        <a:lstStyle/>
        <a:p>
          <a:endParaRPr lang="en-US"/>
        </a:p>
      </dgm:t>
    </dgm:pt>
    <dgm:pt modelId="{8FD6954D-C8FD-4F07-9103-AC0D00C93EB9}" type="sibTrans" cxnId="{7F652DF2-6C7E-4EBD-89D2-E32797D9A8A8}">
      <dgm:prSet/>
      <dgm:spPr/>
      <dgm:t>
        <a:bodyPr/>
        <a:lstStyle/>
        <a:p>
          <a:endParaRPr lang="en-US"/>
        </a:p>
      </dgm:t>
    </dgm:pt>
    <dgm:pt modelId="{58547404-103E-498F-8EEE-99FF51A805A7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4F40AF6C-CCB3-4299-BCD3-0F54BDF86005}" type="parTrans" cxnId="{DCA2247B-3993-4A7F-8A70-9669B75CEBE2}">
      <dgm:prSet/>
      <dgm:spPr/>
      <dgm:t>
        <a:bodyPr/>
        <a:lstStyle/>
        <a:p>
          <a:endParaRPr lang="en-US"/>
        </a:p>
      </dgm:t>
    </dgm:pt>
    <dgm:pt modelId="{E0D8E381-AE28-4A68-B7FB-7D3068DD10A8}" type="sibTrans" cxnId="{DCA2247B-3993-4A7F-8A70-9669B75CEBE2}">
      <dgm:prSet/>
      <dgm:spPr/>
      <dgm:t>
        <a:bodyPr/>
        <a:lstStyle/>
        <a:p>
          <a:endParaRPr lang="en-US"/>
        </a:p>
      </dgm:t>
    </dgm:pt>
    <dgm:pt modelId="{C2EDC74B-6ABD-4520-83AF-2D66D3695033}">
      <dgm:prSet/>
      <dgm:spPr/>
      <dgm:t>
        <a:bodyPr/>
        <a:lstStyle/>
        <a:p>
          <a:r>
            <a:rPr lang="en-US"/>
            <a:t>Data extracting</a:t>
          </a:r>
        </a:p>
      </dgm:t>
    </dgm:pt>
    <dgm:pt modelId="{E7B7577D-91C7-404F-BA2B-9926302CB338}" type="parTrans" cxnId="{E728DB54-E38A-4B37-9261-A8CDC65EEBE4}">
      <dgm:prSet/>
      <dgm:spPr/>
      <dgm:t>
        <a:bodyPr/>
        <a:lstStyle/>
        <a:p>
          <a:endParaRPr lang="en-US"/>
        </a:p>
      </dgm:t>
    </dgm:pt>
    <dgm:pt modelId="{2438AE55-FFAD-4A93-97BC-BC8D284AACB5}" type="sibTrans" cxnId="{E728DB54-E38A-4B37-9261-A8CDC65EEBE4}">
      <dgm:prSet/>
      <dgm:spPr/>
      <dgm:t>
        <a:bodyPr/>
        <a:lstStyle/>
        <a:p>
          <a:endParaRPr lang="en-US"/>
        </a:p>
      </dgm:t>
    </dgm:pt>
    <dgm:pt modelId="{F4DE12F6-6AF7-4215-A7AB-E95BC7D533D6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52367D32-AD9B-47D1-AB6D-CAD7F6CD9716}" type="parTrans" cxnId="{7DF19439-BFF0-4F0C-BF9A-BBF32C441A53}">
      <dgm:prSet/>
      <dgm:spPr/>
      <dgm:t>
        <a:bodyPr/>
        <a:lstStyle/>
        <a:p>
          <a:endParaRPr lang="en-US"/>
        </a:p>
      </dgm:t>
    </dgm:pt>
    <dgm:pt modelId="{BE314871-B6EA-4E9F-B374-1BD35566129E}" type="sibTrans" cxnId="{7DF19439-BFF0-4F0C-BF9A-BBF32C441A53}">
      <dgm:prSet/>
      <dgm:spPr/>
      <dgm:t>
        <a:bodyPr/>
        <a:lstStyle/>
        <a:p>
          <a:endParaRPr lang="en-US"/>
        </a:p>
      </dgm:t>
    </dgm:pt>
    <dgm:pt modelId="{603959DA-3107-41F6-AA26-CFED3A96A99B}">
      <dgm:prSet/>
      <dgm:spPr/>
      <dgm:t>
        <a:bodyPr/>
        <a:lstStyle/>
        <a:p>
          <a:r>
            <a:rPr lang="en-US"/>
            <a:t>Model testing</a:t>
          </a:r>
        </a:p>
      </dgm:t>
    </dgm:pt>
    <dgm:pt modelId="{31A487E4-0A33-492C-BA9E-C691CAFCCA3A}" type="parTrans" cxnId="{82DA99A5-63F5-43A6-9CA9-055BF34CBBDD}">
      <dgm:prSet/>
      <dgm:spPr/>
      <dgm:t>
        <a:bodyPr/>
        <a:lstStyle/>
        <a:p>
          <a:endParaRPr lang="en-US"/>
        </a:p>
      </dgm:t>
    </dgm:pt>
    <dgm:pt modelId="{344E256D-FFBD-4753-A3AD-B031235BF5D6}" type="sibTrans" cxnId="{82DA99A5-63F5-43A6-9CA9-055BF34CBBDD}">
      <dgm:prSet/>
      <dgm:spPr/>
      <dgm:t>
        <a:bodyPr/>
        <a:lstStyle/>
        <a:p>
          <a:endParaRPr lang="en-US"/>
        </a:p>
      </dgm:t>
    </dgm:pt>
    <dgm:pt modelId="{5A793624-480F-4CA2-9084-E17D72C0B704}">
      <dgm:prSet/>
      <dgm:spPr/>
      <dgm:t>
        <a:bodyPr/>
        <a:lstStyle/>
        <a:p>
          <a:r>
            <a:rPr lang="en-US"/>
            <a:t>Result &amp; conclusion</a:t>
          </a:r>
        </a:p>
      </dgm:t>
    </dgm:pt>
    <dgm:pt modelId="{1EDBEFAF-14D3-4F3F-A4A8-1795AB59A82F}" type="parTrans" cxnId="{25131E6A-FDE8-4E16-B02E-B06AEB99553A}">
      <dgm:prSet/>
      <dgm:spPr/>
      <dgm:t>
        <a:bodyPr/>
        <a:lstStyle/>
        <a:p>
          <a:endParaRPr lang="en-US"/>
        </a:p>
      </dgm:t>
    </dgm:pt>
    <dgm:pt modelId="{C4FAD9CA-EDD7-45B7-A51F-3A05C0092EC5}" type="sibTrans" cxnId="{25131E6A-FDE8-4E16-B02E-B06AEB99553A}">
      <dgm:prSet/>
      <dgm:spPr/>
      <dgm:t>
        <a:bodyPr/>
        <a:lstStyle/>
        <a:p>
          <a:endParaRPr lang="en-US"/>
        </a:p>
      </dgm:t>
    </dgm:pt>
    <dgm:pt modelId="{17E3910E-C40F-D541-8A2D-A98134614B78}" type="pres">
      <dgm:prSet presAssocID="{DDE44301-318F-4285-8DD2-08F723902A6D}" presName="vert0" presStyleCnt="0">
        <dgm:presLayoutVars>
          <dgm:dir/>
          <dgm:animOne val="branch"/>
          <dgm:animLvl val="lvl"/>
        </dgm:presLayoutVars>
      </dgm:prSet>
      <dgm:spPr/>
    </dgm:pt>
    <dgm:pt modelId="{5E9F4F37-A054-7A46-9A04-827681D803AC}" type="pres">
      <dgm:prSet presAssocID="{C00AB138-AB00-46C6-B1EE-67ACA46EB2F4}" presName="thickLine" presStyleLbl="alignNode1" presStyleIdx="0" presStyleCnt="7"/>
      <dgm:spPr/>
    </dgm:pt>
    <dgm:pt modelId="{B066F3DE-9AF6-DE4C-8887-8E9951B29037}" type="pres">
      <dgm:prSet presAssocID="{C00AB138-AB00-46C6-B1EE-67ACA46EB2F4}" presName="horz1" presStyleCnt="0"/>
      <dgm:spPr/>
    </dgm:pt>
    <dgm:pt modelId="{C969CC5B-BD0A-414E-AC68-65FDC56FFEE2}" type="pres">
      <dgm:prSet presAssocID="{C00AB138-AB00-46C6-B1EE-67ACA46EB2F4}" presName="tx1" presStyleLbl="revTx" presStyleIdx="0" presStyleCnt="7"/>
      <dgm:spPr/>
    </dgm:pt>
    <dgm:pt modelId="{B2ACAD12-1002-CE46-95F4-77C64FD50596}" type="pres">
      <dgm:prSet presAssocID="{C00AB138-AB00-46C6-B1EE-67ACA46EB2F4}" presName="vert1" presStyleCnt="0"/>
      <dgm:spPr/>
    </dgm:pt>
    <dgm:pt modelId="{02D89610-00BE-2241-8B74-7585EEBBC7D7}" type="pres">
      <dgm:prSet presAssocID="{9B508B50-4E55-4DEE-88EB-129008EF0F07}" presName="thickLine" presStyleLbl="alignNode1" presStyleIdx="1" presStyleCnt="7"/>
      <dgm:spPr/>
    </dgm:pt>
    <dgm:pt modelId="{564FC251-D0FF-2E4B-865C-AFD07114BDCE}" type="pres">
      <dgm:prSet presAssocID="{9B508B50-4E55-4DEE-88EB-129008EF0F07}" presName="horz1" presStyleCnt="0"/>
      <dgm:spPr/>
    </dgm:pt>
    <dgm:pt modelId="{DB2E5ED8-26A9-A142-B9AB-AB4566E17A0D}" type="pres">
      <dgm:prSet presAssocID="{9B508B50-4E55-4DEE-88EB-129008EF0F07}" presName="tx1" presStyleLbl="revTx" presStyleIdx="1" presStyleCnt="7"/>
      <dgm:spPr/>
    </dgm:pt>
    <dgm:pt modelId="{6BFEC765-1106-5247-BF79-A02C1396DAC6}" type="pres">
      <dgm:prSet presAssocID="{9B508B50-4E55-4DEE-88EB-129008EF0F07}" presName="vert1" presStyleCnt="0"/>
      <dgm:spPr/>
    </dgm:pt>
    <dgm:pt modelId="{C71E41C6-9EFA-024D-BAA3-47F7122A3F89}" type="pres">
      <dgm:prSet presAssocID="{58547404-103E-498F-8EEE-99FF51A805A7}" presName="thickLine" presStyleLbl="alignNode1" presStyleIdx="2" presStyleCnt="7"/>
      <dgm:spPr/>
    </dgm:pt>
    <dgm:pt modelId="{5369F906-D297-EA4E-99CB-405ACFA0563D}" type="pres">
      <dgm:prSet presAssocID="{58547404-103E-498F-8EEE-99FF51A805A7}" presName="horz1" presStyleCnt="0"/>
      <dgm:spPr/>
    </dgm:pt>
    <dgm:pt modelId="{F03B2297-A808-6744-A555-E263B56A479A}" type="pres">
      <dgm:prSet presAssocID="{58547404-103E-498F-8EEE-99FF51A805A7}" presName="tx1" presStyleLbl="revTx" presStyleIdx="2" presStyleCnt="7"/>
      <dgm:spPr/>
    </dgm:pt>
    <dgm:pt modelId="{B283C33E-6E58-8443-961B-0D2AB25CB297}" type="pres">
      <dgm:prSet presAssocID="{58547404-103E-498F-8EEE-99FF51A805A7}" presName="vert1" presStyleCnt="0"/>
      <dgm:spPr/>
    </dgm:pt>
    <dgm:pt modelId="{AE3DA4C8-6EB1-074F-A370-47EBBA674F54}" type="pres">
      <dgm:prSet presAssocID="{C2EDC74B-6ABD-4520-83AF-2D66D3695033}" presName="thickLine" presStyleLbl="alignNode1" presStyleIdx="3" presStyleCnt="7"/>
      <dgm:spPr/>
    </dgm:pt>
    <dgm:pt modelId="{14C15E6C-A468-C44C-8DCB-9A9CB4CB05E8}" type="pres">
      <dgm:prSet presAssocID="{C2EDC74B-6ABD-4520-83AF-2D66D3695033}" presName="horz1" presStyleCnt="0"/>
      <dgm:spPr/>
    </dgm:pt>
    <dgm:pt modelId="{4F939F7E-0D85-CE4D-BBA4-57C6807954BD}" type="pres">
      <dgm:prSet presAssocID="{C2EDC74B-6ABD-4520-83AF-2D66D3695033}" presName="tx1" presStyleLbl="revTx" presStyleIdx="3" presStyleCnt="7"/>
      <dgm:spPr/>
    </dgm:pt>
    <dgm:pt modelId="{DB7B5072-3279-064C-950B-4677036EC0B7}" type="pres">
      <dgm:prSet presAssocID="{C2EDC74B-6ABD-4520-83AF-2D66D3695033}" presName="vert1" presStyleCnt="0"/>
      <dgm:spPr/>
    </dgm:pt>
    <dgm:pt modelId="{5C20D23C-EA5F-AB4F-A044-D8DFFE85E2EE}" type="pres">
      <dgm:prSet presAssocID="{F4DE12F6-6AF7-4215-A7AB-E95BC7D533D6}" presName="thickLine" presStyleLbl="alignNode1" presStyleIdx="4" presStyleCnt="7"/>
      <dgm:spPr/>
    </dgm:pt>
    <dgm:pt modelId="{6B0F850A-CE1F-174E-9ACD-3A53E29BAB93}" type="pres">
      <dgm:prSet presAssocID="{F4DE12F6-6AF7-4215-A7AB-E95BC7D533D6}" presName="horz1" presStyleCnt="0"/>
      <dgm:spPr/>
    </dgm:pt>
    <dgm:pt modelId="{88D33892-8E50-5242-857A-E7CB0C5AB9F5}" type="pres">
      <dgm:prSet presAssocID="{F4DE12F6-6AF7-4215-A7AB-E95BC7D533D6}" presName="tx1" presStyleLbl="revTx" presStyleIdx="4" presStyleCnt="7"/>
      <dgm:spPr/>
    </dgm:pt>
    <dgm:pt modelId="{630C0F45-7309-CE45-896B-F0ACC4AE61EA}" type="pres">
      <dgm:prSet presAssocID="{F4DE12F6-6AF7-4215-A7AB-E95BC7D533D6}" presName="vert1" presStyleCnt="0"/>
      <dgm:spPr/>
    </dgm:pt>
    <dgm:pt modelId="{C290BD49-9877-2143-8A78-D90B9D0F88E7}" type="pres">
      <dgm:prSet presAssocID="{603959DA-3107-41F6-AA26-CFED3A96A99B}" presName="thickLine" presStyleLbl="alignNode1" presStyleIdx="5" presStyleCnt="7"/>
      <dgm:spPr/>
    </dgm:pt>
    <dgm:pt modelId="{488F3D8B-DABC-FE4E-860C-8DF1A4DFC166}" type="pres">
      <dgm:prSet presAssocID="{603959DA-3107-41F6-AA26-CFED3A96A99B}" presName="horz1" presStyleCnt="0"/>
      <dgm:spPr/>
    </dgm:pt>
    <dgm:pt modelId="{FD18B6C0-529F-F54E-9BEA-7779B770DBBE}" type="pres">
      <dgm:prSet presAssocID="{603959DA-3107-41F6-AA26-CFED3A96A99B}" presName="tx1" presStyleLbl="revTx" presStyleIdx="5" presStyleCnt="7"/>
      <dgm:spPr/>
    </dgm:pt>
    <dgm:pt modelId="{8C34B8E8-A0E7-3C4E-B30B-43BAE0C42B06}" type="pres">
      <dgm:prSet presAssocID="{603959DA-3107-41F6-AA26-CFED3A96A99B}" presName="vert1" presStyleCnt="0"/>
      <dgm:spPr/>
    </dgm:pt>
    <dgm:pt modelId="{5875AF7C-B41F-B34C-BA23-279435281948}" type="pres">
      <dgm:prSet presAssocID="{5A793624-480F-4CA2-9084-E17D72C0B704}" presName="thickLine" presStyleLbl="alignNode1" presStyleIdx="6" presStyleCnt="7"/>
      <dgm:spPr/>
    </dgm:pt>
    <dgm:pt modelId="{168B61B1-D06C-574C-927A-0BD2385AE6C2}" type="pres">
      <dgm:prSet presAssocID="{5A793624-480F-4CA2-9084-E17D72C0B704}" presName="horz1" presStyleCnt="0"/>
      <dgm:spPr/>
    </dgm:pt>
    <dgm:pt modelId="{EF1CFD64-B1F0-B04B-870B-AFF1033ACE4C}" type="pres">
      <dgm:prSet presAssocID="{5A793624-480F-4CA2-9084-E17D72C0B704}" presName="tx1" presStyleLbl="revTx" presStyleIdx="6" presStyleCnt="7"/>
      <dgm:spPr/>
    </dgm:pt>
    <dgm:pt modelId="{9C2562B3-8B03-924F-962C-266747FAF043}" type="pres">
      <dgm:prSet presAssocID="{5A793624-480F-4CA2-9084-E17D72C0B704}" presName="vert1" presStyleCnt="0"/>
      <dgm:spPr/>
    </dgm:pt>
  </dgm:ptLst>
  <dgm:cxnLst>
    <dgm:cxn modelId="{8767B60D-F0E8-3A4C-AB35-A8BE2840BB65}" type="presOf" srcId="{DDE44301-318F-4285-8DD2-08F723902A6D}" destId="{17E3910E-C40F-D541-8A2D-A98134614B78}" srcOrd="0" destOrd="0" presId="urn:microsoft.com/office/officeart/2008/layout/LinedList"/>
    <dgm:cxn modelId="{7DF19439-BFF0-4F0C-BF9A-BBF32C441A53}" srcId="{DDE44301-318F-4285-8DD2-08F723902A6D}" destId="{F4DE12F6-6AF7-4215-A7AB-E95BC7D533D6}" srcOrd="4" destOrd="0" parTransId="{52367D32-AD9B-47D1-AB6D-CAD7F6CD9716}" sibTransId="{BE314871-B6EA-4E9F-B374-1BD35566129E}"/>
    <dgm:cxn modelId="{E728DB54-E38A-4B37-9261-A8CDC65EEBE4}" srcId="{DDE44301-318F-4285-8DD2-08F723902A6D}" destId="{C2EDC74B-6ABD-4520-83AF-2D66D3695033}" srcOrd="3" destOrd="0" parTransId="{E7B7577D-91C7-404F-BA2B-9926302CB338}" sibTransId="{2438AE55-FFAD-4A93-97BC-BC8D284AACB5}"/>
    <dgm:cxn modelId="{6C572460-E7EB-6540-9161-CC30C98A92A4}" type="presOf" srcId="{F4DE12F6-6AF7-4215-A7AB-E95BC7D533D6}" destId="{88D33892-8E50-5242-857A-E7CB0C5AB9F5}" srcOrd="0" destOrd="0" presId="urn:microsoft.com/office/officeart/2008/layout/LinedList"/>
    <dgm:cxn modelId="{25131E6A-FDE8-4E16-B02E-B06AEB99553A}" srcId="{DDE44301-318F-4285-8DD2-08F723902A6D}" destId="{5A793624-480F-4CA2-9084-E17D72C0B704}" srcOrd="6" destOrd="0" parTransId="{1EDBEFAF-14D3-4F3F-A4A8-1795AB59A82F}" sibTransId="{C4FAD9CA-EDD7-45B7-A51F-3A05C0092EC5}"/>
    <dgm:cxn modelId="{3C7CDA7A-0F4B-FF47-A1D5-3946ADBA37A3}" type="presOf" srcId="{58547404-103E-498F-8EEE-99FF51A805A7}" destId="{F03B2297-A808-6744-A555-E263B56A479A}" srcOrd="0" destOrd="0" presId="urn:microsoft.com/office/officeart/2008/layout/LinedList"/>
    <dgm:cxn modelId="{DCA2247B-3993-4A7F-8A70-9669B75CEBE2}" srcId="{DDE44301-318F-4285-8DD2-08F723902A6D}" destId="{58547404-103E-498F-8EEE-99FF51A805A7}" srcOrd="2" destOrd="0" parTransId="{4F40AF6C-CCB3-4299-BCD3-0F54BDF86005}" sibTransId="{E0D8E381-AE28-4A68-B7FB-7D3068DD10A8}"/>
    <dgm:cxn modelId="{03697E87-65CA-D04B-AB43-10400E2FA007}" type="presOf" srcId="{C00AB138-AB00-46C6-B1EE-67ACA46EB2F4}" destId="{C969CC5B-BD0A-414E-AC68-65FDC56FFEE2}" srcOrd="0" destOrd="0" presId="urn:microsoft.com/office/officeart/2008/layout/LinedList"/>
    <dgm:cxn modelId="{82DA99A5-63F5-43A6-9CA9-055BF34CBBDD}" srcId="{DDE44301-318F-4285-8DD2-08F723902A6D}" destId="{603959DA-3107-41F6-AA26-CFED3A96A99B}" srcOrd="5" destOrd="0" parTransId="{31A487E4-0A33-492C-BA9E-C691CAFCCA3A}" sibTransId="{344E256D-FFBD-4753-A3AD-B031235BF5D6}"/>
    <dgm:cxn modelId="{D049EAAC-927E-9B43-A98E-7C3A6763049B}" type="presOf" srcId="{9B508B50-4E55-4DEE-88EB-129008EF0F07}" destId="{DB2E5ED8-26A9-A142-B9AB-AB4566E17A0D}" srcOrd="0" destOrd="0" presId="urn:microsoft.com/office/officeart/2008/layout/LinedList"/>
    <dgm:cxn modelId="{B3C73DAD-C42E-5546-BD15-283C499122AB}" type="presOf" srcId="{603959DA-3107-41F6-AA26-CFED3A96A99B}" destId="{FD18B6C0-529F-F54E-9BEA-7779B770DBBE}" srcOrd="0" destOrd="0" presId="urn:microsoft.com/office/officeart/2008/layout/LinedList"/>
    <dgm:cxn modelId="{911309D0-CFB4-2540-B016-5B9BF6CA99AC}" type="presOf" srcId="{5A793624-480F-4CA2-9084-E17D72C0B704}" destId="{EF1CFD64-B1F0-B04B-870B-AFF1033ACE4C}" srcOrd="0" destOrd="0" presId="urn:microsoft.com/office/officeart/2008/layout/LinedList"/>
    <dgm:cxn modelId="{1C02BAF0-2605-584F-AC3B-C4B3171B56A8}" type="presOf" srcId="{C2EDC74B-6ABD-4520-83AF-2D66D3695033}" destId="{4F939F7E-0D85-CE4D-BBA4-57C6807954BD}" srcOrd="0" destOrd="0" presId="urn:microsoft.com/office/officeart/2008/layout/LinedList"/>
    <dgm:cxn modelId="{7F652DF2-6C7E-4EBD-89D2-E32797D9A8A8}" srcId="{DDE44301-318F-4285-8DD2-08F723902A6D}" destId="{9B508B50-4E55-4DEE-88EB-129008EF0F07}" srcOrd="1" destOrd="0" parTransId="{7FF6E3BF-8B3A-4552-9304-FE1A3F1D7362}" sibTransId="{8FD6954D-C8FD-4F07-9103-AC0D00C93EB9}"/>
    <dgm:cxn modelId="{498CD7FD-307F-4D8C-B9A4-F2F0BB78C44A}" srcId="{DDE44301-318F-4285-8DD2-08F723902A6D}" destId="{C00AB138-AB00-46C6-B1EE-67ACA46EB2F4}" srcOrd="0" destOrd="0" parTransId="{9BE044E1-B4F2-4B38-B651-28B70AF591E2}" sibTransId="{411DECCF-6F4E-44CF-B458-3094B947E5D2}"/>
    <dgm:cxn modelId="{006E524B-D935-D54E-9E9D-8C4C8C858F0A}" type="presParOf" srcId="{17E3910E-C40F-D541-8A2D-A98134614B78}" destId="{5E9F4F37-A054-7A46-9A04-827681D803AC}" srcOrd="0" destOrd="0" presId="urn:microsoft.com/office/officeart/2008/layout/LinedList"/>
    <dgm:cxn modelId="{85500EA9-E2D6-5042-9E5F-E93DE1C33404}" type="presParOf" srcId="{17E3910E-C40F-D541-8A2D-A98134614B78}" destId="{B066F3DE-9AF6-DE4C-8887-8E9951B29037}" srcOrd="1" destOrd="0" presId="urn:microsoft.com/office/officeart/2008/layout/LinedList"/>
    <dgm:cxn modelId="{FC10E70F-88A1-A54D-97B1-0897DE374638}" type="presParOf" srcId="{B066F3DE-9AF6-DE4C-8887-8E9951B29037}" destId="{C969CC5B-BD0A-414E-AC68-65FDC56FFEE2}" srcOrd="0" destOrd="0" presId="urn:microsoft.com/office/officeart/2008/layout/LinedList"/>
    <dgm:cxn modelId="{ADAC0CF2-F0D1-B943-AFD1-94A1B0FB3DB2}" type="presParOf" srcId="{B066F3DE-9AF6-DE4C-8887-8E9951B29037}" destId="{B2ACAD12-1002-CE46-95F4-77C64FD50596}" srcOrd="1" destOrd="0" presId="urn:microsoft.com/office/officeart/2008/layout/LinedList"/>
    <dgm:cxn modelId="{B3B3F77D-C0A5-6143-A087-8269912D8FE2}" type="presParOf" srcId="{17E3910E-C40F-D541-8A2D-A98134614B78}" destId="{02D89610-00BE-2241-8B74-7585EEBBC7D7}" srcOrd="2" destOrd="0" presId="urn:microsoft.com/office/officeart/2008/layout/LinedList"/>
    <dgm:cxn modelId="{0609D161-36B4-A840-ABC5-7A011DE3872B}" type="presParOf" srcId="{17E3910E-C40F-D541-8A2D-A98134614B78}" destId="{564FC251-D0FF-2E4B-865C-AFD07114BDCE}" srcOrd="3" destOrd="0" presId="urn:microsoft.com/office/officeart/2008/layout/LinedList"/>
    <dgm:cxn modelId="{47D1CDE3-45E0-2C4A-B44B-4472CEE5594D}" type="presParOf" srcId="{564FC251-D0FF-2E4B-865C-AFD07114BDCE}" destId="{DB2E5ED8-26A9-A142-B9AB-AB4566E17A0D}" srcOrd="0" destOrd="0" presId="urn:microsoft.com/office/officeart/2008/layout/LinedList"/>
    <dgm:cxn modelId="{B1B54DF1-4A10-0149-8823-D51C13F0F849}" type="presParOf" srcId="{564FC251-D0FF-2E4B-865C-AFD07114BDCE}" destId="{6BFEC765-1106-5247-BF79-A02C1396DAC6}" srcOrd="1" destOrd="0" presId="urn:microsoft.com/office/officeart/2008/layout/LinedList"/>
    <dgm:cxn modelId="{51973B6D-740A-6240-93F5-6ACCE0C04927}" type="presParOf" srcId="{17E3910E-C40F-D541-8A2D-A98134614B78}" destId="{C71E41C6-9EFA-024D-BAA3-47F7122A3F89}" srcOrd="4" destOrd="0" presId="urn:microsoft.com/office/officeart/2008/layout/LinedList"/>
    <dgm:cxn modelId="{73E550A9-1105-E348-A435-71A8BA3EA9FD}" type="presParOf" srcId="{17E3910E-C40F-D541-8A2D-A98134614B78}" destId="{5369F906-D297-EA4E-99CB-405ACFA0563D}" srcOrd="5" destOrd="0" presId="urn:microsoft.com/office/officeart/2008/layout/LinedList"/>
    <dgm:cxn modelId="{176AB57A-0C90-0D48-AD18-3188E6DF0892}" type="presParOf" srcId="{5369F906-D297-EA4E-99CB-405ACFA0563D}" destId="{F03B2297-A808-6744-A555-E263B56A479A}" srcOrd="0" destOrd="0" presId="urn:microsoft.com/office/officeart/2008/layout/LinedList"/>
    <dgm:cxn modelId="{2E3AE412-A1A5-DA45-8379-9CA439510A3A}" type="presParOf" srcId="{5369F906-D297-EA4E-99CB-405ACFA0563D}" destId="{B283C33E-6E58-8443-961B-0D2AB25CB297}" srcOrd="1" destOrd="0" presId="urn:microsoft.com/office/officeart/2008/layout/LinedList"/>
    <dgm:cxn modelId="{C91897EF-0FC2-004A-9140-E30A866D3186}" type="presParOf" srcId="{17E3910E-C40F-D541-8A2D-A98134614B78}" destId="{AE3DA4C8-6EB1-074F-A370-47EBBA674F54}" srcOrd="6" destOrd="0" presId="urn:microsoft.com/office/officeart/2008/layout/LinedList"/>
    <dgm:cxn modelId="{0F000405-0D8E-BA4F-847F-13D851298250}" type="presParOf" srcId="{17E3910E-C40F-D541-8A2D-A98134614B78}" destId="{14C15E6C-A468-C44C-8DCB-9A9CB4CB05E8}" srcOrd="7" destOrd="0" presId="urn:microsoft.com/office/officeart/2008/layout/LinedList"/>
    <dgm:cxn modelId="{966B0359-B546-8244-8C75-B0D70F1E72B0}" type="presParOf" srcId="{14C15E6C-A468-C44C-8DCB-9A9CB4CB05E8}" destId="{4F939F7E-0D85-CE4D-BBA4-57C6807954BD}" srcOrd="0" destOrd="0" presId="urn:microsoft.com/office/officeart/2008/layout/LinedList"/>
    <dgm:cxn modelId="{3FE28A64-384A-3E40-A558-0230ADF3F682}" type="presParOf" srcId="{14C15E6C-A468-C44C-8DCB-9A9CB4CB05E8}" destId="{DB7B5072-3279-064C-950B-4677036EC0B7}" srcOrd="1" destOrd="0" presId="urn:microsoft.com/office/officeart/2008/layout/LinedList"/>
    <dgm:cxn modelId="{A975DE49-F855-C445-A8D3-542F45408CE5}" type="presParOf" srcId="{17E3910E-C40F-D541-8A2D-A98134614B78}" destId="{5C20D23C-EA5F-AB4F-A044-D8DFFE85E2EE}" srcOrd="8" destOrd="0" presId="urn:microsoft.com/office/officeart/2008/layout/LinedList"/>
    <dgm:cxn modelId="{A1E7B7F2-E6B2-074B-9416-B72325443567}" type="presParOf" srcId="{17E3910E-C40F-D541-8A2D-A98134614B78}" destId="{6B0F850A-CE1F-174E-9ACD-3A53E29BAB93}" srcOrd="9" destOrd="0" presId="urn:microsoft.com/office/officeart/2008/layout/LinedList"/>
    <dgm:cxn modelId="{9F8456B8-2E6A-8F48-B63F-B79506C58D12}" type="presParOf" srcId="{6B0F850A-CE1F-174E-9ACD-3A53E29BAB93}" destId="{88D33892-8E50-5242-857A-E7CB0C5AB9F5}" srcOrd="0" destOrd="0" presId="urn:microsoft.com/office/officeart/2008/layout/LinedList"/>
    <dgm:cxn modelId="{4287927E-3C59-C544-ABA8-54C6C2153C20}" type="presParOf" srcId="{6B0F850A-CE1F-174E-9ACD-3A53E29BAB93}" destId="{630C0F45-7309-CE45-896B-F0ACC4AE61EA}" srcOrd="1" destOrd="0" presId="urn:microsoft.com/office/officeart/2008/layout/LinedList"/>
    <dgm:cxn modelId="{8CDC8474-894E-FE40-B93E-FB5F8E0BD3BB}" type="presParOf" srcId="{17E3910E-C40F-D541-8A2D-A98134614B78}" destId="{C290BD49-9877-2143-8A78-D90B9D0F88E7}" srcOrd="10" destOrd="0" presId="urn:microsoft.com/office/officeart/2008/layout/LinedList"/>
    <dgm:cxn modelId="{8A64F680-9EB9-B149-9A98-6A2E942C1468}" type="presParOf" srcId="{17E3910E-C40F-D541-8A2D-A98134614B78}" destId="{488F3D8B-DABC-FE4E-860C-8DF1A4DFC166}" srcOrd="11" destOrd="0" presId="urn:microsoft.com/office/officeart/2008/layout/LinedList"/>
    <dgm:cxn modelId="{C055A03A-4151-3846-9F0B-D5F6FCC03091}" type="presParOf" srcId="{488F3D8B-DABC-FE4E-860C-8DF1A4DFC166}" destId="{FD18B6C0-529F-F54E-9BEA-7779B770DBBE}" srcOrd="0" destOrd="0" presId="urn:microsoft.com/office/officeart/2008/layout/LinedList"/>
    <dgm:cxn modelId="{3B3E3DD1-146C-E44F-B644-CB4C7D9B7DFA}" type="presParOf" srcId="{488F3D8B-DABC-FE4E-860C-8DF1A4DFC166}" destId="{8C34B8E8-A0E7-3C4E-B30B-43BAE0C42B06}" srcOrd="1" destOrd="0" presId="urn:microsoft.com/office/officeart/2008/layout/LinedList"/>
    <dgm:cxn modelId="{CB1E9F1B-608C-9D4D-9FBA-E18CCBC9E15C}" type="presParOf" srcId="{17E3910E-C40F-D541-8A2D-A98134614B78}" destId="{5875AF7C-B41F-B34C-BA23-279435281948}" srcOrd="12" destOrd="0" presId="urn:microsoft.com/office/officeart/2008/layout/LinedList"/>
    <dgm:cxn modelId="{12D84FA1-63C3-BB44-82CB-85AC46760E45}" type="presParOf" srcId="{17E3910E-C40F-D541-8A2D-A98134614B78}" destId="{168B61B1-D06C-574C-927A-0BD2385AE6C2}" srcOrd="13" destOrd="0" presId="urn:microsoft.com/office/officeart/2008/layout/LinedList"/>
    <dgm:cxn modelId="{D6BC0CC8-8778-B041-B7F2-F895839262FC}" type="presParOf" srcId="{168B61B1-D06C-574C-927A-0BD2385AE6C2}" destId="{EF1CFD64-B1F0-B04B-870B-AFF1033ACE4C}" srcOrd="0" destOrd="0" presId="urn:microsoft.com/office/officeart/2008/layout/LinedList"/>
    <dgm:cxn modelId="{97EC0D5F-AA1F-A64C-8582-5C2F25BAAAF5}" type="presParOf" srcId="{168B61B1-D06C-574C-927A-0BD2385AE6C2}" destId="{9C2562B3-8B03-924F-962C-266747FAF0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4AC89-6353-4FBE-8BAA-836C873C7C44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8FFF44-0552-47B5-9B03-5EEDFB0C2956}">
      <dgm:prSet/>
      <dgm:spPr/>
      <dgm:t>
        <a:bodyPr/>
        <a:lstStyle/>
        <a:p>
          <a:r>
            <a:rPr lang="en-US"/>
            <a:t>The first</a:t>
          </a:r>
          <a:r>
            <a:rPr lang="zh-CN"/>
            <a:t> </a:t>
          </a:r>
          <a:r>
            <a:rPr lang="en-US"/>
            <a:t>goal of this project is to use the New York city yellow taxi dataset to explore the potential information</a:t>
          </a:r>
          <a:r>
            <a:rPr lang="zh-CN"/>
            <a:t> </a:t>
          </a:r>
          <a:r>
            <a:rPr lang="en-US"/>
            <a:t>leakage.</a:t>
          </a:r>
        </a:p>
      </dgm:t>
    </dgm:pt>
    <dgm:pt modelId="{144EF975-51C8-4F25-BBEC-C2BD8C9D0CEF}" type="parTrans" cxnId="{EE6C2315-82A8-4809-91CE-0059CEFE83D3}">
      <dgm:prSet/>
      <dgm:spPr/>
      <dgm:t>
        <a:bodyPr/>
        <a:lstStyle/>
        <a:p>
          <a:endParaRPr lang="en-US"/>
        </a:p>
      </dgm:t>
    </dgm:pt>
    <dgm:pt modelId="{7BDE1C41-9C10-4F3C-8509-287D903CBE65}" type="sibTrans" cxnId="{EE6C2315-82A8-4809-91CE-0059CEFE83D3}">
      <dgm:prSet/>
      <dgm:spPr/>
      <dgm:t>
        <a:bodyPr/>
        <a:lstStyle/>
        <a:p>
          <a:endParaRPr lang="en-US"/>
        </a:p>
      </dgm:t>
    </dgm:pt>
    <dgm:pt modelId="{8D431700-9740-459F-8533-63F3A05F6B22}">
      <dgm:prSet/>
      <dgm:spPr/>
      <dgm:t>
        <a:bodyPr/>
        <a:lstStyle/>
        <a:p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second</a:t>
          </a:r>
          <a:r>
            <a:rPr lang="zh-CN" dirty="0"/>
            <a:t> </a:t>
          </a:r>
          <a:r>
            <a:rPr lang="en-US" dirty="0"/>
            <a:t>goal</a:t>
          </a:r>
          <a:r>
            <a:rPr lang="zh-CN" dirty="0"/>
            <a:t> </a:t>
          </a:r>
          <a:r>
            <a:rPr lang="en-US" dirty="0"/>
            <a:t>of</a:t>
          </a:r>
          <a:r>
            <a:rPr lang="zh-CN" dirty="0"/>
            <a:t> </a:t>
          </a:r>
          <a:r>
            <a:rPr lang="en-US" dirty="0"/>
            <a:t>this</a:t>
          </a:r>
          <a:r>
            <a:rPr lang="zh-CN" dirty="0"/>
            <a:t> </a:t>
          </a:r>
          <a:r>
            <a:rPr lang="en-US" dirty="0"/>
            <a:t>project</a:t>
          </a:r>
          <a:r>
            <a:rPr lang="zh-CN" dirty="0"/>
            <a:t> </a:t>
          </a:r>
          <a:r>
            <a:rPr lang="en-US" dirty="0"/>
            <a:t>is</a:t>
          </a:r>
          <a:r>
            <a:rPr lang="zh-CN" dirty="0"/>
            <a:t> </a:t>
          </a:r>
          <a:r>
            <a:rPr lang="en-US" dirty="0"/>
            <a:t>to</a:t>
          </a:r>
          <a:r>
            <a:rPr lang="zh-CN" dirty="0"/>
            <a:t> </a:t>
          </a:r>
          <a:r>
            <a:rPr lang="en-US" dirty="0"/>
            <a:t>build</a:t>
          </a:r>
          <a:r>
            <a:rPr lang="zh-CN" dirty="0"/>
            <a:t> </a:t>
          </a:r>
          <a:r>
            <a:rPr lang="en-US" dirty="0"/>
            <a:t>a</a:t>
          </a:r>
          <a:r>
            <a:rPr lang="zh-CN" dirty="0"/>
            <a:t> </a:t>
          </a:r>
          <a:r>
            <a:rPr lang="en-US" dirty="0"/>
            <a:t>prediction model</a:t>
          </a:r>
          <a:r>
            <a:rPr lang="zh-CN" dirty="0"/>
            <a:t> </a:t>
          </a:r>
          <a:r>
            <a:rPr lang="en-US" dirty="0"/>
            <a:t>based</a:t>
          </a:r>
          <a:r>
            <a:rPr lang="zh-CN" dirty="0"/>
            <a:t> </a:t>
          </a:r>
          <a:r>
            <a:rPr lang="en-US" dirty="0"/>
            <a:t>on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given</a:t>
          </a:r>
          <a:r>
            <a:rPr lang="zh-CN" dirty="0"/>
            <a:t> </a:t>
          </a:r>
          <a:r>
            <a:rPr lang="en-US" dirty="0"/>
            <a:t>dataset</a:t>
          </a:r>
          <a:r>
            <a:rPr lang="zh-CN" dirty="0"/>
            <a:t> </a:t>
          </a:r>
          <a:r>
            <a:rPr lang="en-US" dirty="0"/>
            <a:t>to</a:t>
          </a:r>
          <a:r>
            <a:rPr lang="zh-CN" dirty="0"/>
            <a:t> </a:t>
          </a:r>
          <a:r>
            <a:rPr lang="en-US" dirty="0"/>
            <a:t>predict</a:t>
          </a:r>
          <a:r>
            <a:rPr lang="zh-CN" dirty="0"/>
            <a:t> </a:t>
          </a:r>
          <a:r>
            <a:rPr lang="en-US" dirty="0"/>
            <a:t>trip</a:t>
          </a:r>
          <a:r>
            <a:rPr lang="zh-CN" dirty="0"/>
            <a:t> </a:t>
          </a:r>
          <a:r>
            <a:rPr lang="en-US" dirty="0"/>
            <a:t>duration</a:t>
          </a:r>
          <a:r>
            <a:rPr lang="zh-CN" dirty="0"/>
            <a:t> </a:t>
          </a:r>
          <a:r>
            <a:rPr lang="en-US" dirty="0"/>
            <a:t>within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rush</a:t>
          </a:r>
          <a:r>
            <a:rPr lang="zh-CN" dirty="0"/>
            <a:t> </a:t>
          </a:r>
          <a:r>
            <a:rPr lang="en-US" dirty="0"/>
            <a:t>hour</a:t>
          </a:r>
          <a:r>
            <a:rPr lang="zh-CN" dirty="0"/>
            <a:t> </a:t>
          </a:r>
          <a:r>
            <a:rPr lang="en-US" dirty="0"/>
            <a:t>time</a:t>
          </a:r>
          <a:r>
            <a:rPr lang="zh-CN" dirty="0"/>
            <a:t> </a:t>
          </a:r>
          <a:r>
            <a:rPr lang="en-US" dirty="0"/>
            <a:t>period</a:t>
          </a:r>
          <a:r>
            <a:rPr lang="zh-CN" dirty="0"/>
            <a:t> </a:t>
          </a:r>
          <a:r>
            <a:rPr lang="en-US" dirty="0"/>
            <a:t>(17:00:00</a:t>
          </a:r>
          <a:r>
            <a:rPr lang="zh-CN" dirty="0"/>
            <a:t> </a:t>
          </a:r>
          <a:r>
            <a:rPr lang="en-US" dirty="0"/>
            <a:t>–</a:t>
          </a:r>
          <a:r>
            <a:rPr lang="zh-CN" dirty="0"/>
            <a:t> </a:t>
          </a:r>
          <a:r>
            <a:rPr lang="en-US" dirty="0"/>
            <a:t>19:59:59).</a:t>
          </a:r>
        </a:p>
      </dgm:t>
    </dgm:pt>
    <dgm:pt modelId="{45EC9F6F-748B-41A2-A398-2E36853B8D70}" type="parTrans" cxnId="{FB21057F-6D4F-4E19-81F5-791751124FFF}">
      <dgm:prSet/>
      <dgm:spPr/>
      <dgm:t>
        <a:bodyPr/>
        <a:lstStyle/>
        <a:p>
          <a:endParaRPr lang="en-US"/>
        </a:p>
      </dgm:t>
    </dgm:pt>
    <dgm:pt modelId="{CA0BD2D7-9E40-46C3-B0EE-C6AB5AFE4240}" type="sibTrans" cxnId="{FB21057F-6D4F-4E19-81F5-791751124FFF}">
      <dgm:prSet/>
      <dgm:spPr/>
      <dgm:t>
        <a:bodyPr/>
        <a:lstStyle/>
        <a:p>
          <a:endParaRPr lang="en-US"/>
        </a:p>
      </dgm:t>
    </dgm:pt>
    <dgm:pt modelId="{6F41A38D-D6D7-4F3D-9C03-2B70A56FB3A1}">
      <dgm:prSet/>
      <dgm:spPr/>
      <dgm:t>
        <a:bodyPr/>
        <a:lstStyle/>
        <a:p>
          <a:r>
            <a:rPr lang="en-US"/>
            <a:t>The</a:t>
          </a:r>
          <a:r>
            <a:rPr lang="zh-CN"/>
            <a:t> </a:t>
          </a:r>
          <a:r>
            <a:rPr lang="en-US"/>
            <a:t>original dataset</a:t>
          </a:r>
          <a:r>
            <a:rPr lang="zh-CN"/>
            <a:t> </a:t>
          </a:r>
          <a:r>
            <a:rPr lang="en-US"/>
            <a:t>spans</a:t>
          </a:r>
          <a:r>
            <a:rPr lang="zh-CN"/>
            <a:t> </a:t>
          </a:r>
          <a:r>
            <a:rPr lang="en-US"/>
            <a:t>8,713,831</a:t>
          </a:r>
          <a:r>
            <a:rPr lang="zh-CN"/>
            <a:t> </a:t>
          </a:r>
          <a:r>
            <a:rPr lang="en-US"/>
            <a:t>taxi</a:t>
          </a:r>
          <a:r>
            <a:rPr lang="zh-CN"/>
            <a:t> </a:t>
          </a:r>
          <a:r>
            <a:rPr lang="en-US"/>
            <a:t>trips</a:t>
          </a:r>
          <a:r>
            <a:rPr lang="zh-CN"/>
            <a:t> </a:t>
          </a:r>
          <a:r>
            <a:rPr lang="en-US"/>
            <a:t>in</a:t>
          </a:r>
          <a:r>
            <a:rPr lang="zh-CN"/>
            <a:t> </a:t>
          </a:r>
          <a:r>
            <a:rPr lang="en-US"/>
            <a:t>June</a:t>
          </a:r>
          <a:r>
            <a:rPr lang="zh-CN"/>
            <a:t> </a:t>
          </a:r>
          <a:r>
            <a:rPr lang="en-US"/>
            <a:t>2018.</a:t>
          </a:r>
          <a:r>
            <a:rPr lang="zh-CN"/>
            <a:t> </a:t>
          </a:r>
          <a:r>
            <a:rPr lang="en-US"/>
            <a:t>After</a:t>
          </a:r>
          <a:r>
            <a:rPr lang="zh-CN"/>
            <a:t> </a:t>
          </a:r>
          <a:r>
            <a:rPr lang="en-US"/>
            <a:t>being</a:t>
          </a:r>
          <a:r>
            <a:rPr lang="zh-CN"/>
            <a:t> </a:t>
          </a:r>
          <a:r>
            <a:rPr lang="en-US"/>
            <a:t>extracted,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data</a:t>
          </a:r>
          <a:r>
            <a:rPr lang="zh-CN"/>
            <a:t> </a:t>
          </a:r>
          <a:r>
            <a:rPr lang="en-US"/>
            <a:t>within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rush</a:t>
          </a:r>
          <a:r>
            <a:rPr lang="zh-CN"/>
            <a:t> </a:t>
          </a:r>
          <a:r>
            <a:rPr lang="en-US"/>
            <a:t>hours</a:t>
          </a:r>
          <a:r>
            <a:rPr lang="zh-CN"/>
            <a:t> </a:t>
          </a:r>
          <a:r>
            <a:rPr lang="en-US"/>
            <a:t>still</a:t>
          </a:r>
          <a:r>
            <a:rPr lang="zh-CN"/>
            <a:t> </a:t>
          </a:r>
          <a:r>
            <a:rPr lang="en-US"/>
            <a:t>has</a:t>
          </a:r>
          <a:r>
            <a:rPr lang="zh-CN"/>
            <a:t> </a:t>
          </a:r>
          <a:r>
            <a:rPr lang="en-US"/>
            <a:t>1,547,759</a:t>
          </a:r>
          <a:r>
            <a:rPr lang="zh-CN"/>
            <a:t> </a:t>
          </a:r>
          <a:r>
            <a:rPr lang="en-US"/>
            <a:t>taxi</a:t>
          </a:r>
          <a:r>
            <a:rPr lang="zh-CN"/>
            <a:t> </a:t>
          </a:r>
          <a:r>
            <a:rPr lang="en-US"/>
            <a:t>trip</a:t>
          </a:r>
          <a:r>
            <a:rPr lang="zh-CN"/>
            <a:t> </a:t>
          </a:r>
          <a:r>
            <a:rPr lang="en-US"/>
            <a:t>records.</a:t>
          </a:r>
        </a:p>
      </dgm:t>
    </dgm:pt>
    <dgm:pt modelId="{56420854-BF79-412A-8E46-B21F23A85C0C}" type="parTrans" cxnId="{731B430F-D04E-4CED-9B4A-177332283817}">
      <dgm:prSet/>
      <dgm:spPr/>
      <dgm:t>
        <a:bodyPr/>
        <a:lstStyle/>
        <a:p>
          <a:endParaRPr lang="en-US"/>
        </a:p>
      </dgm:t>
    </dgm:pt>
    <dgm:pt modelId="{84F0C3FB-4B0E-49C2-B1B6-6287B3F470F7}" type="sibTrans" cxnId="{731B430F-D04E-4CED-9B4A-177332283817}">
      <dgm:prSet/>
      <dgm:spPr/>
      <dgm:t>
        <a:bodyPr/>
        <a:lstStyle/>
        <a:p>
          <a:endParaRPr lang="en-US"/>
        </a:p>
      </dgm:t>
    </dgm:pt>
    <dgm:pt modelId="{7C6651AE-D248-5049-ACB0-EDC4C0241DAB}" type="pres">
      <dgm:prSet presAssocID="{5954AC89-6353-4FBE-8BAA-836C873C7C44}" presName="vert0" presStyleCnt="0">
        <dgm:presLayoutVars>
          <dgm:dir/>
          <dgm:animOne val="branch"/>
          <dgm:animLvl val="lvl"/>
        </dgm:presLayoutVars>
      </dgm:prSet>
      <dgm:spPr/>
    </dgm:pt>
    <dgm:pt modelId="{76A6D090-3FE1-594F-B264-E86FAF09EB12}" type="pres">
      <dgm:prSet presAssocID="{0E8FFF44-0552-47B5-9B03-5EEDFB0C2956}" presName="thickLine" presStyleLbl="alignNode1" presStyleIdx="0" presStyleCnt="3"/>
      <dgm:spPr/>
    </dgm:pt>
    <dgm:pt modelId="{332A8618-8C79-FE47-9EA6-F358301388CB}" type="pres">
      <dgm:prSet presAssocID="{0E8FFF44-0552-47B5-9B03-5EEDFB0C2956}" presName="horz1" presStyleCnt="0"/>
      <dgm:spPr/>
    </dgm:pt>
    <dgm:pt modelId="{D4B2C193-E216-F446-AD1D-ADF981749784}" type="pres">
      <dgm:prSet presAssocID="{0E8FFF44-0552-47B5-9B03-5EEDFB0C2956}" presName="tx1" presStyleLbl="revTx" presStyleIdx="0" presStyleCnt="3"/>
      <dgm:spPr/>
    </dgm:pt>
    <dgm:pt modelId="{5508E2F6-3C01-2446-8B21-4C2E3ED713D5}" type="pres">
      <dgm:prSet presAssocID="{0E8FFF44-0552-47B5-9B03-5EEDFB0C2956}" presName="vert1" presStyleCnt="0"/>
      <dgm:spPr/>
    </dgm:pt>
    <dgm:pt modelId="{9A39D3AE-21D3-9E40-935F-8CE48081057E}" type="pres">
      <dgm:prSet presAssocID="{8D431700-9740-459F-8533-63F3A05F6B22}" presName="thickLine" presStyleLbl="alignNode1" presStyleIdx="1" presStyleCnt="3"/>
      <dgm:spPr/>
    </dgm:pt>
    <dgm:pt modelId="{12E5F5F7-B0F6-CB44-9B64-C979402CF87D}" type="pres">
      <dgm:prSet presAssocID="{8D431700-9740-459F-8533-63F3A05F6B22}" presName="horz1" presStyleCnt="0"/>
      <dgm:spPr/>
    </dgm:pt>
    <dgm:pt modelId="{4D735B21-992E-A64D-97EB-41E2141CC1ED}" type="pres">
      <dgm:prSet presAssocID="{8D431700-9740-459F-8533-63F3A05F6B22}" presName="tx1" presStyleLbl="revTx" presStyleIdx="1" presStyleCnt="3"/>
      <dgm:spPr/>
    </dgm:pt>
    <dgm:pt modelId="{1B459D7B-CC8B-DA47-8269-546E252ADA8C}" type="pres">
      <dgm:prSet presAssocID="{8D431700-9740-459F-8533-63F3A05F6B22}" presName="vert1" presStyleCnt="0"/>
      <dgm:spPr/>
    </dgm:pt>
    <dgm:pt modelId="{EC901939-22D8-DB4B-888E-BB97D3F8B77D}" type="pres">
      <dgm:prSet presAssocID="{6F41A38D-D6D7-4F3D-9C03-2B70A56FB3A1}" presName="thickLine" presStyleLbl="alignNode1" presStyleIdx="2" presStyleCnt="3"/>
      <dgm:spPr/>
    </dgm:pt>
    <dgm:pt modelId="{9F9EB871-F708-464B-BA7D-CADB01338008}" type="pres">
      <dgm:prSet presAssocID="{6F41A38D-D6D7-4F3D-9C03-2B70A56FB3A1}" presName="horz1" presStyleCnt="0"/>
      <dgm:spPr/>
    </dgm:pt>
    <dgm:pt modelId="{A3503192-2894-F143-950C-E64BB6CB646B}" type="pres">
      <dgm:prSet presAssocID="{6F41A38D-D6D7-4F3D-9C03-2B70A56FB3A1}" presName="tx1" presStyleLbl="revTx" presStyleIdx="2" presStyleCnt="3"/>
      <dgm:spPr/>
    </dgm:pt>
    <dgm:pt modelId="{5EA0A738-F71A-3E44-B28C-B45EFE491B91}" type="pres">
      <dgm:prSet presAssocID="{6F41A38D-D6D7-4F3D-9C03-2B70A56FB3A1}" presName="vert1" presStyleCnt="0"/>
      <dgm:spPr/>
    </dgm:pt>
  </dgm:ptLst>
  <dgm:cxnLst>
    <dgm:cxn modelId="{FAE9350C-9B20-4544-9D80-B3BB19F9C287}" type="presOf" srcId="{0E8FFF44-0552-47B5-9B03-5EEDFB0C2956}" destId="{D4B2C193-E216-F446-AD1D-ADF981749784}" srcOrd="0" destOrd="0" presId="urn:microsoft.com/office/officeart/2008/layout/LinedList"/>
    <dgm:cxn modelId="{731B430F-D04E-4CED-9B4A-177332283817}" srcId="{5954AC89-6353-4FBE-8BAA-836C873C7C44}" destId="{6F41A38D-D6D7-4F3D-9C03-2B70A56FB3A1}" srcOrd="2" destOrd="0" parTransId="{56420854-BF79-412A-8E46-B21F23A85C0C}" sibTransId="{84F0C3FB-4B0E-49C2-B1B6-6287B3F470F7}"/>
    <dgm:cxn modelId="{EE6C2315-82A8-4809-91CE-0059CEFE83D3}" srcId="{5954AC89-6353-4FBE-8BAA-836C873C7C44}" destId="{0E8FFF44-0552-47B5-9B03-5EEDFB0C2956}" srcOrd="0" destOrd="0" parTransId="{144EF975-51C8-4F25-BBEC-C2BD8C9D0CEF}" sibTransId="{7BDE1C41-9C10-4F3C-8509-287D903CBE65}"/>
    <dgm:cxn modelId="{FB21057F-6D4F-4E19-81F5-791751124FFF}" srcId="{5954AC89-6353-4FBE-8BAA-836C873C7C44}" destId="{8D431700-9740-459F-8533-63F3A05F6B22}" srcOrd="1" destOrd="0" parTransId="{45EC9F6F-748B-41A2-A398-2E36853B8D70}" sibTransId="{CA0BD2D7-9E40-46C3-B0EE-C6AB5AFE4240}"/>
    <dgm:cxn modelId="{A0FFACCE-5C43-0B40-8481-2AAE9B9BE0FC}" type="presOf" srcId="{5954AC89-6353-4FBE-8BAA-836C873C7C44}" destId="{7C6651AE-D248-5049-ACB0-EDC4C0241DAB}" srcOrd="0" destOrd="0" presId="urn:microsoft.com/office/officeart/2008/layout/LinedList"/>
    <dgm:cxn modelId="{4506BED8-F1CB-D446-AD44-795D5AE8EF13}" type="presOf" srcId="{6F41A38D-D6D7-4F3D-9C03-2B70A56FB3A1}" destId="{A3503192-2894-F143-950C-E64BB6CB646B}" srcOrd="0" destOrd="0" presId="urn:microsoft.com/office/officeart/2008/layout/LinedList"/>
    <dgm:cxn modelId="{1E140AF0-68A6-5C47-9EFF-5319AB5B0525}" type="presOf" srcId="{8D431700-9740-459F-8533-63F3A05F6B22}" destId="{4D735B21-992E-A64D-97EB-41E2141CC1ED}" srcOrd="0" destOrd="0" presId="urn:microsoft.com/office/officeart/2008/layout/LinedList"/>
    <dgm:cxn modelId="{1886CC00-65C0-B24F-86A7-FF7223E88C8C}" type="presParOf" srcId="{7C6651AE-D248-5049-ACB0-EDC4C0241DAB}" destId="{76A6D090-3FE1-594F-B264-E86FAF09EB12}" srcOrd="0" destOrd="0" presId="urn:microsoft.com/office/officeart/2008/layout/LinedList"/>
    <dgm:cxn modelId="{DF5F2470-B4EA-7C41-BA16-CB22B556FFF0}" type="presParOf" srcId="{7C6651AE-D248-5049-ACB0-EDC4C0241DAB}" destId="{332A8618-8C79-FE47-9EA6-F358301388CB}" srcOrd="1" destOrd="0" presId="urn:microsoft.com/office/officeart/2008/layout/LinedList"/>
    <dgm:cxn modelId="{28389524-85D2-174B-A29B-8C291A80B296}" type="presParOf" srcId="{332A8618-8C79-FE47-9EA6-F358301388CB}" destId="{D4B2C193-E216-F446-AD1D-ADF981749784}" srcOrd="0" destOrd="0" presId="urn:microsoft.com/office/officeart/2008/layout/LinedList"/>
    <dgm:cxn modelId="{69B2EC7A-D95D-0948-8BBE-2DC86A8C06C4}" type="presParOf" srcId="{332A8618-8C79-FE47-9EA6-F358301388CB}" destId="{5508E2F6-3C01-2446-8B21-4C2E3ED713D5}" srcOrd="1" destOrd="0" presId="urn:microsoft.com/office/officeart/2008/layout/LinedList"/>
    <dgm:cxn modelId="{621D0C64-96D6-9B4D-81BA-B5D9642EC0AB}" type="presParOf" srcId="{7C6651AE-D248-5049-ACB0-EDC4C0241DAB}" destId="{9A39D3AE-21D3-9E40-935F-8CE48081057E}" srcOrd="2" destOrd="0" presId="urn:microsoft.com/office/officeart/2008/layout/LinedList"/>
    <dgm:cxn modelId="{0A5A2484-F827-DF47-97E5-F48028D6B2A0}" type="presParOf" srcId="{7C6651AE-D248-5049-ACB0-EDC4C0241DAB}" destId="{12E5F5F7-B0F6-CB44-9B64-C979402CF87D}" srcOrd="3" destOrd="0" presId="urn:microsoft.com/office/officeart/2008/layout/LinedList"/>
    <dgm:cxn modelId="{4B2FD3E3-22A5-CF42-AA38-D480627A7E4E}" type="presParOf" srcId="{12E5F5F7-B0F6-CB44-9B64-C979402CF87D}" destId="{4D735B21-992E-A64D-97EB-41E2141CC1ED}" srcOrd="0" destOrd="0" presId="urn:microsoft.com/office/officeart/2008/layout/LinedList"/>
    <dgm:cxn modelId="{912E17C9-4223-1345-9F34-8BCE8FB53EEC}" type="presParOf" srcId="{12E5F5F7-B0F6-CB44-9B64-C979402CF87D}" destId="{1B459D7B-CC8B-DA47-8269-546E252ADA8C}" srcOrd="1" destOrd="0" presId="urn:microsoft.com/office/officeart/2008/layout/LinedList"/>
    <dgm:cxn modelId="{E3B332A4-CCD5-BD4B-AD55-F0940E89EF34}" type="presParOf" srcId="{7C6651AE-D248-5049-ACB0-EDC4C0241DAB}" destId="{EC901939-22D8-DB4B-888E-BB97D3F8B77D}" srcOrd="4" destOrd="0" presId="urn:microsoft.com/office/officeart/2008/layout/LinedList"/>
    <dgm:cxn modelId="{97FB4F96-4AEE-F642-A3BE-781E73770222}" type="presParOf" srcId="{7C6651AE-D248-5049-ACB0-EDC4C0241DAB}" destId="{9F9EB871-F708-464B-BA7D-CADB01338008}" srcOrd="5" destOrd="0" presId="urn:microsoft.com/office/officeart/2008/layout/LinedList"/>
    <dgm:cxn modelId="{F9F88761-14B1-204F-B1BC-29812C4DF057}" type="presParOf" srcId="{9F9EB871-F708-464B-BA7D-CADB01338008}" destId="{A3503192-2894-F143-950C-E64BB6CB646B}" srcOrd="0" destOrd="0" presId="urn:microsoft.com/office/officeart/2008/layout/LinedList"/>
    <dgm:cxn modelId="{8DB68988-C3CB-F048-A941-8946BB8CBC82}" type="presParOf" srcId="{9F9EB871-F708-464B-BA7D-CADB01338008}" destId="{5EA0A738-F71A-3E44-B28C-B45EFE491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4F37-A054-7A46-9A04-827681D803AC}">
      <dsp:nvSpPr>
        <dsp:cNvPr id="0" name=""/>
        <dsp:cNvSpPr/>
      </dsp:nvSpPr>
      <dsp:spPr>
        <a:xfrm>
          <a:off x="0" y="660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9CC5B-BD0A-414E-AC68-65FDC56FFEE2}">
      <dsp:nvSpPr>
        <dsp:cNvPr id="0" name=""/>
        <dsp:cNvSpPr/>
      </dsp:nvSpPr>
      <dsp:spPr>
        <a:xfrm>
          <a:off x="0" y="660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Introduction</a:t>
          </a:r>
        </a:p>
      </dsp:txBody>
      <dsp:txXfrm>
        <a:off x="0" y="660"/>
        <a:ext cx="6254749" cy="772506"/>
      </dsp:txXfrm>
    </dsp:sp>
    <dsp:sp modelId="{02D89610-00BE-2241-8B74-7585EEBBC7D7}">
      <dsp:nvSpPr>
        <dsp:cNvPr id="0" name=""/>
        <dsp:cNvSpPr/>
      </dsp:nvSpPr>
      <dsp:spPr>
        <a:xfrm>
          <a:off x="0" y="773166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3185780"/>
                <a:satOff val="-6806"/>
                <a:lumOff val="-28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185780"/>
                <a:satOff val="-6806"/>
                <a:lumOff val="-28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185780"/>
                <a:satOff val="-6806"/>
                <a:lumOff val="-28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3185780"/>
              <a:satOff val="-680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E5ED8-26A9-A142-B9AB-AB4566E17A0D}">
      <dsp:nvSpPr>
        <dsp:cNvPr id="0" name=""/>
        <dsp:cNvSpPr/>
      </dsp:nvSpPr>
      <dsp:spPr>
        <a:xfrm>
          <a:off x="0" y="773166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visualization</a:t>
          </a:r>
        </a:p>
      </dsp:txBody>
      <dsp:txXfrm>
        <a:off x="0" y="773166"/>
        <a:ext cx="6254749" cy="772506"/>
      </dsp:txXfrm>
    </dsp:sp>
    <dsp:sp modelId="{C71E41C6-9EFA-024D-BAA3-47F7122A3F89}">
      <dsp:nvSpPr>
        <dsp:cNvPr id="0" name=""/>
        <dsp:cNvSpPr/>
      </dsp:nvSpPr>
      <dsp:spPr>
        <a:xfrm>
          <a:off x="0" y="1545672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6371560"/>
                <a:satOff val="-13612"/>
                <a:lumOff val="-568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371560"/>
                <a:satOff val="-13612"/>
                <a:lumOff val="-568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371560"/>
                <a:satOff val="-13612"/>
                <a:lumOff val="-568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6371560"/>
              <a:satOff val="-13612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2297-A808-6744-A555-E263B56A479A}">
      <dsp:nvSpPr>
        <dsp:cNvPr id="0" name=""/>
        <dsp:cNvSpPr/>
      </dsp:nvSpPr>
      <dsp:spPr>
        <a:xfrm>
          <a:off x="0" y="1545672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cleaning</a:t>
          </a:r>
        </a:p>
      </dsp:txBody>
      <dsp:txXfrm>
        <a:off x="0" y="1545672"/>
        <a:ext cx="6254749" cy="772506"/>
      </dsp:txXfrm>
    </dsp:sp>
    <dsp:sp modelId="{AE3DA4C8-6EB1-074F-A370-47EBBA674F54}">
      <dsp:nvSpPr>
        <dsp:cNvPr id="0" name=""/>
        <dsp:cNvSpPr/>
      </dsp:nvSpPr>
      <dsp:spPr>
        <a:xfrm>
          <a:off x="0" y="2318179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39F7E-0D85-CE4D-BBA4-57C6807954BD}">
      <dsp:nvSpPr>
        <dsp:cNvPr id="0" name=""/>
        <dsp:cNvSpPr/>
      </dsp:nvSpPr>
      <dsp:spPr>
        <a:xfrm>
          <a:off x="0" y="2318179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extracting</a:t>
          </a:r>
        </a:p>
      </dsp:txBody>
      <dsp:txXfrm>
        <a:off x="0" y="2318179"/>
        <a:ext cx="6254749" cy="772506"/>
      </dsp:txXfrm>
    </dsp:sp>
    <dsp:sp modelId="{5C20D23C-EA5F-AB4F-A044-D8DFFE85E2EE}">
      <dsp:nvSpPr>
        <dsp:cNvPr id="0" name=""/>
        <dsp:cNvSpPr/>
      </dsp:nvSpPr>
      <dsp:spPr>
        <a:xfrm>
          <a:off x="0" y="3090685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12743121"/>
                <a:satOff val="-27225"/>
                <a:lumOff val="-113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2743121"/>
                <a:satOff val="-27225"/>
                <a:lumOff val="-113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2743121"/>
                <a:satOff val="-27225"/>
                <a:lumOff val="-113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12743121"/>
              <a:satOff val="-27225"/>
              <a:lumOff val="-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D33892-8E50-5242-857A-E7CB0C5AB9F5}">
      <dsp:nvSpPr>
        <dsp:cNvPr id="0" name=""/>
        <dsp:cNvSpPr/>
      </dsp:nvSpPr>
      <dsp:spPr>
        <a:xfrm>
          <a:off x="0" y="3090685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 training</a:t>
          </a:r>
        </a:p>
      </dsp:txBody>
      <dsp:txXfrm>
        <a:off x="0" y="3090685"/>
        <a:ext cx="6254749" cy="772506"/>
      </dsp:txXfrm>
    </dsp:sp>
    <dsp:sp modelId="{C290BD49-9877-2143-8A78-D90B9D0F88E7}">
      <dsp:nvSpPr>
        <dsp:cNvPr id="0" name=""/>
        <dsp:cNvSpPr/>
      </dsp:nvSpPr>
      <dsp:spPr>
        <a:xfrm>
          <a:off x="0" y="3863192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15928900"/>
                <a:satOff val="-34031"/>
                <a:lumOff val="-1421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5928900"/>
                <a:satOff val="-34031"/>
                <a:lumOff val="-1421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5928900"/>
                <a:satOff val="-34031"/>
                <a:lumOff val="-1421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15928900"/>
              <a:satOff val="-34031"/>
              <a:lumOff val="-1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8B6C0-529F-F54E-9BEA-7779B770DBBE}">
      <dsp:nvSpPr>
        <dsp:cNvPr id="0" name=""/>
        <dsp:cNvSpPr/>
      </dsp:nvSpPr>
      <dsp:spPr>
        <a:xfrm>
          <a:off x="0" y="3863192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 testing</a:t>
          </a:r>
        </a:p>
      </dsp:txBody>
      <dsp:txXfrm>
        <a:off x="0" y="3863192"/>
        <a:ext cx="6254749" cy="772506"/>
      </dsp:txXfrm>
    </dsp:sp>
    <dsp:sp modelId="{5875AF7C-B41F-B34C-BA23-279435281948}">
      <dsp:nvSpPr>
        <dsp:cNvPr id="0" name=""/>
        <dsp:cNvSpPr/>
      </dsp:nvSpPr>
      <dsp:spPr>
        <a:xfrm>
          <a:off x="0" y="4635698"/>
          <a:ext cx="6254749" cy="0"/>
        </a:xfrm>
        <a:prstGeom prst="line">
          <a:avLst/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CFD64-B1F0-B04B-870B-AFF1033ACE4C}">
      <dsp:nvSpPr>
        <dsp:cNvPr id="0" name=""/>
        <dsp:cNvSpPr/>
      </dsp:nvSpPr>
      <dsp:spPr>
        <a:xfrm>
          <a:off x="0" y="4635698"/>
          <a:ext cx="6254749" cy="77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Result &amp; conclusion</a:t>
          </a:r>
        </a:p>
      </dsp:txBody>
      <dsp:txXfrm>
        <a:off x="0" y="4635698"/>
        <a:ext cx="6254749" cy="772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6D090-3FE1-594F-B264-E86FAF09EB12}">
      <dsp:nvSpPr>
        <dsp:cNvPr id="0" name=""/>
        <dsp:cNvSpPr/>
      </dsp:nvSpPr>
      <dsp:spPr>
        <a:xfrm>
          <a:off x="0" y="1754"/>
          <a:ext cx="10179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B2C193-E216-F446-AD1D-ADF981749784}">
      <dsp:nvSpPr>
        <dsp:cNvPr id="0" name=""/>
        <dsp:cNvSpPr/>
      </dsp:nvSpPr>
      <dsp:spPr>
        <a:xfrm>
          <a:off x="0" y="1754"/>
          <a:ext cx="10179050" cy="119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first</a:t>
          </a:r>
          <a:r>
            <a:rPr lang="zh-CN" sz="2500" kern="1200"/>
            <a:t> </a:t>
          </a:r>
          <a:r>
            <a:rPr lang="en-US" sz="2500" kern="1200"/>
            <a:t>goal of this project is to use the New York city yellow taxi dataset to explore the potential information</a:t>
          </a:r>
          <a:r>
            <a:rPr lang="zh-CN" sz="2500" kern="1200"/>
            <a:t> </a:t>
          </a:r>
          <a:r>
            <a:rPr lang="en-US" sz="2500" kern="1200"/>
            <a:t>leakage.</a:t>
          </a:r>
        </a:p>
      </dsp:txBody>
      <dsp:txXfrm>
        <a:off x="0" y="1754"/>
        <a:ext cx="10179050" cy="1196863"/>
      </dsp:txXfrm>
    </dsp:sp>
    <dsp:sp modelId="{9A39D3AE-21D3-9E40-935F-8CE48081057E}">
      <dsp:nvSpPr>
        <dsp:cNvPr id="0" name=""/>
        <dsp:cNvSpPr/>
      </dsp:nvSpPr>
      <dsp:spPr>
        <a:xfrm>
          <a:off x="0" y="1198618"/>
          <a:ext cx="10179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735B21-992E-A64D-97EB-41E2141CC1ED}">
      <dsp:nvSpPr>
        <dsp:cNvPr id="0" name=""/>
        <dsp:cNvSpPr/>
      </dsp:nvSpPr>
      <dsp:spPr>
        <a:xfrm>
          <a:off x="0" y="1198618"/>
          <a:ext cx="10179050" cy="119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</a:t>
          </a:r>
          <a:r>
            <a:rPr lang="zh-CN" sz="2500" kern="1200" dirty="0"/>
            <a:t> </a:t>
          </a:r>
          <a:r>
            <a:rPr lang="en-US" sz="2500" kern="1200" dirty="0"/>
            <a:t>second</a:t>
          </a:r>
          <a:r>
            <a:rPr lang="zh-CN" sz="2500" kern="1200" dirty="0"/>
            <a:t> </a:t>
          </a:r>
          <a:r>
            <a:rPr lang="en-US" sz="2500" kern="1200" dirty="0"/>
            <a:t>goal</a:t>
          </a:r>
          <a:r>
            <a:rPr lang="zh-CN" sz="2500" kern="1200" dirty="0"/>
            <a:t> </a:t>
          </a:r>
          <a:r>
            <a:rPr lang="en-US" sz="2500" kern="1200" dirty="0"/>
            <a:t>of</a:t>
          </a:r>
          <a:r>
            <a:rPr lang="zh-CN" sz="2500" kern="1200" dirty="0"/>
            <a:t> </a:t>
          </a:r>
          <a:r>
            <a:rPr lang="en-US" sz="2500" kern="1200" dirty="0"/>
            <a:t>this</a:t>
          </a:r>
          <a:r>
            <a:rPr lang="zh-CN" sz="2500" kern="1200" dirty="0"/>
            <a:t> </a:t>
          </a:r>
          <a:r>
            <a:rPr lang="en-US" sz="2500" kern="1200" dirty="0"/>
            <a:t>project</a:t>
          </a:r>
          <a:r>
            <a:rPr lang="zh-CN" sz="2500" kern="1200" dirty="0"/>
            <a:t> </a:t>
          </a:r>
          <a:r>
            <a:rPr lang="en-US" sz="2500" kern="1200" dirty="0"/>
            <a:t>is</a:t>
          </a:r>
          <a:r>
            <a:rPr lang="zh-CN" sz="2500" kern="1200" dirty="0"/>
            <a:t> </a:t>
          </a:r>
          <a:r>
            <a:rPr lang="en-US" sz="2500" kern="1200" dirty="0"/>
            <a:t>to</a:t>
          </a:r>
          <a:r>
            <a:rPr lang="zh-CN" sz="2500" kern="1200" dirty="0"/>
            <a:t> </a:t>
          </a:r>
          <a:r>
            <a:rPr lang="en-US" sz="2500" kern="1200" dirty="0"/>
            <a:t>build</a:t>
          </a:r>
          <a:r>
            <a:rPr lang="zh-CN" sz="2500" kern="1200" dirty="0"/>
            <a:t> </a:t>
          </a:r>
          <a:r>
            <a:rPr lang="en-US" sz="2500" kern="1200" dirty="0"/>
            <a:t>a</a:t>
          </a:r>
          <a:r>
            <a:rPr lang="zh-CN" sz="2500" kern="1200" dirty="0"/>
            <a:t> </a:t>
          </a:r>
          <a:r>
            <a:rPr lang="en-US" sz="2500" kern="1200" dirty="0"/>
            <a:t>prediction model</a:t>
          </a:r>
          <a:r>
            <a:rPr lang="zh-CN" sz="2500" kern="1200" dirty="0"/>
            <a:t> </a:t>
          </a:r>
          <a:r>
            <a:rPr lang="en-US" sz="2500" kern="1200" dirty="0"/>
            <a:t>based</a:t>
          </a:r>
          <a:r>
            <a:rPr lang="zh-CN" sz="2500" kern="1200" dirty="0"/>
            <a:t> </a:t>
          </a:r>
          <a:r>
            <a:rPr lang="en-US" sz="2500" kern="1200" dirty="0"/>
            <a:t>on</a:t>
          </a:r>
          <a:r>
            <a:rPr lang="zh-CN" sz="2500" kern="1200" dirty="0"/>
            <a:t> </a:t>
          </a:r>
          <a:r>
            <a:rPr lang="en-US" sz="2500" kern="1200" dirty="0"/>
            <a:t>the</a:t>
          </a:r>
          <a:r>
            <a:rPr lang="zh-CN" sz="2500" kern="1200" dirty="0"/>
            <a:t> </a:t>
          </a:r>
          <a:r>
            <a:rPr lang="en-US" sz="2500" kern="1200" dirty="0"/>
            <a:t>given</a:t>
          </a:r>
          <a:r>
            <a:rPr lang="zh-CN" sz="2500" kern="1200" dirty="0"/>
            <a:t> </a:t>
          </a:r>
          <a:r>
            <a:rPr lang="en-US" sz="2500" kern="1200" dirty="0"/>
            <a:t>dataset</a:t>
          </a:r>
          <a:r>
            <a:rPr lang="zh-CN" sz="2500" kern="1200" dirty="0"/>
            <a:t> </a:t>
          </a:r>
          <a:r>
            <a:rPr lang="en-US" sz="2500" kern="1200" dirty="0"/>
            <a:t>to</a:t>
          </a:r>
          <a:r>
            <a:rPr lang="zh-CN" sz="2500" kern="1200" dirty="0"/>
            <a:t> </a:t>
          </a:r>
          <a:r>
            <a:rPr lang="en-US" sz="2500" kern="1200" dirty="0"/>
            <a:t>predict</a:t>
          </a:r>
          <a:r>
            <a:rPr lang="zh-CN" sz="2500" kern="1200" dirty="0"/>
            <a:t> </a:t>
          </a:r>
          <a:r>
            <a:rPr lang="en-US" sz="2500" kern="1200" dirty="0"/>
            <a:t>trip</a:t>
          </a:r>
          <a:r>
            <a:rPr lang="zh-CN" sz="2500" kern="1200" dirty="0"/>
            <a:t> </a:t>
          </a:r>
          <a:r>
            <a:rPr lang="en-US" sz="2500" kern="1200" dirty="0"/>
            <a:t>duration</a:t>
          </a:r>
          <a:r>
            <a:rPr lang="zh-CN" sz="2500" kern="1200" dirty="0"/>
            <a:t> </a:t>
          </a:r>
          <a:r>
            <a:rPr lang="en-US" sz="2500" kern="1200" dirty="0"/>
            <a:t>within</a:t>
          </a:r>
          <a:r>
            <a:rPr lang="zh-CN" sz="2500" kern="1200" dirty="0"/>
            <a:t> </a:t>
          </a:r>
          <a:r>
            <a:rPr lang="en-US" sz="2500" kern="1200" dirty="0"/>
            <a:t>the</a:t>
          </a:r>
          <a:r>
            <a:rPr lang="zh-CN" sz="2500" kern="1200" dirty="0"/>
            <a:t> </a:t>
          </a:r>
          <a:r>
            <a:rPr lang="en-US" sz="2500" kern="1200" dirty="0"/>
            <a:t>rush</a:t>
          </a:r>
          <a:r>
            <a:rPr lang="zh-CN" sz="2500" kern="1200" dirty="0"/>
            <a:t> </a:t>
          </a:r>
          <a:r>
            <a:rPr lang="en-US" sz="2500" kern="1200" dirty="0"/>
            <a:t>hour</a:t>
          </a:r>
          <a:r>
            <a:rPr lang="zh-CN" sz="2500" kern="1200" dirty="0"/>
            <a:t> </a:t>
          </a:r>
          <a:r>
            <a:rPr lang="en-US" sz="2500" kern="1200" dirty="0"/>
            <a:t>time</a:t>
          </a:r>
          <a:r>
            <a:rPr lang="zh-CN" sz="2500" kern="1200" dirty="0"/>
            <a:t> </a:t>
          </a:r>
          <a:r>
            <a:rPr lang="en-US" sz="2500" kern="1200" dirty="0"/>
            <a:t>period</a:t>
          </a:r>
          <a:r>
            <a:rPr lang="zh-CN" sz="2500" kern="1200" dirty="0"/>
            <a:t> </a:t>
          </a:r>
          <a:r>
            <a:rPr lang="en-US" sz="2500" kern="1200" dirty="0"/>
            <a:t>(17:00:00</a:t>
          </a:r>
          <a:r>
            <a:rPr lang="zh-CN" sz="2500" kern="1200" dirty="0"/>
            <a:t> </a:t>
          </a:r>
          <a:r>
            <a:rPr lang="en-US" sz="2500" kern="1200" dirty="0"/>
            <a:t>–</a:t>
          </a:r>
          <a:r>
            <a:rPr lang="zh-CN" sz="2500" kern="1200" dirty="0"/>
            <a:t> </a:t>
          </a:r>
          <a:r>
            <a:rPr lang="en-US" sz="2500" kern="1200" dirty="0"/>
            <a:t>19:59:59).</a:t>
          </a:r>
        </a:p>
      </dsp:txBody>
      <dsp:txXfrm>
        <a:off x="0" y="1198618"/>
        <a:ext cx="10179050" cy="1196863"/>
      </dsp:txXfrm>
    </dsp:sp>
    <dsp:sp modelId="{EC901939-22D8-DB4B-888E-BB97D3F8B77D}">
      <dsp:nvSpPr>
        <dsp:cNvPr id="0" name=""/>
        <dsp:cNvSpPr/>
      </dsp:nvSpPr>
      <dsp:spPr>
        <a:xfrm>
          <a:off x="0" y="2395481"/>
          <a:ext cx="10179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503192-2894-F143-950C-E64BB6CB646B}">
      <dsp:nvSpPr>
        <dsp:cNvPr id="0" name=""/>
        <dsp:cNvSpPr/>
      </dsp:nvSpPr>
      <dsp:spPr>
        <a:xfrm>
          <a:off x="0" y="2395481"/>
          <a:ext cx="10179050" cy="119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</a:t>
          </a:r>
          <a:r>
            <a:rPr lang="zh-CN" sz="2500" kern="1200"/>
            <a:t> </a:t>
          </a:r>
          <a:r>
            <a:rPr lang="en-US" sz="2500" kern="1200"/>
            <a:t>original dataset</a:t>
          </a:r>
          <a:r>
            <a:rPr lang="zh-CN" sz="2500" kern="1200"/>
            <a:t> </a:t>
          </a:r>
          <a:r>
            <a:rPr lang="en-US" sz="2500" kern="1200"/>
            <a:t>spans</a:t>
          </a:r>
          <a:r>
            <a:rPr lang="zh-CN" sz="2500" kern="1200"/>
            <a:t> </a:t>
          </a:r>
          <a:r>
            <a:rPr lang="en-US" sz="2500" kern="1200"/>
            <a:t>8,713,831</a:t>
          </a:r>
          <a:r>
            <a:rPr lang="zh-CN" sz="2500" kern="1200"/>
            <a:t> </a:t>
          </a:r>
          <a:r>
            <a:rPr lang="en-US" sz="2500" kern="1200"/>
            <a:t>taxi</a:t>
          </a:r>
          <a:r>
            <a:rPr lang="zh-CN" sz="2500" kern="1200"/>
            <a:t> </a:t>
          </a:r>
          <a:r>
            <a:rPr lang="en-US" sz="2500" kern="1200"/>
            <a:t>trips</a:t>
          </a:r>
          <a:r>
            <a:rPr lang="zh-CN" sz="2500" kern="1200"/>
            <a:t> </a:t>
          </a:r>
          <a:r>
            <a:rPr lang="en-US" sz="2500" kern="1200"/>
            <a:t>in</a:t>
          </a:r>
          <a:r>
            <a:rPr lang="zh-CN" sz="2500" kern="1200"/>
            <a:t> </a:t>
          </a:r>
          <a:r>
            <a:rPr lang="en-US" sz="2500" kern="1200"/>
            <a:t>June</a:t>
          </a:r>
          <a:r>
            <a:rPr lang="zh-CN" sz="2500" kern="1200"/>
            <a:t> </a:t>
          </a:r>
          <a:r>
            <a:rPr lang="en-US" sz="2500" kern="1200"/>
            <a:t>2018.</a:t>
          </a:r>
          <a:r>
            <a:rPr lang="zh-CN" sz="2500" kern="1200"/>
            <a:t> </a:t>
          </a:r>
          <a:r>
            <a:rPr lang="en-US" sz="2500" kern="1200"/>
            <a:t>After</a:t>
          </a:r>
          <a:r>
            <a:rPr lang="zh-CN" sz="2500" kern="1200"/>
            <a:t> </a:t>
          </a:r>
          <a:r>
            <a:rPr lang="en-US" sz="2500" kern="1200"/>
            <a:t>being</a:t>
          </a:r>
          <a:r>
            <a:rPr lang="zh-CN" sz="2500" kern="1200"/>
            <a:t> </a:t>
          </a:r>
          <a:r>
            <a:rPr lang="en-US" sz="2500" kern="1200"/>
            <a:t>extracted,</a:t>
          </a:r>
          <a:r>
            <a:rPr lang="zh-CN" sz="2500" kern="1200"/>
            <a:t> </a:t>
          </a:r>
          <a:r>
            <a:rPr lang="en-US" sz="2500" kern="1200"/>
            <a:t>the</a:t>
          </a:r>
          <a:r>
            <a:rPr lang="zh-CN" sz="2500" kern="1200"/>
            <a:t> </a:t>
          </a:r>
          <a:r>
            <a:rPr lang="en-US" sz="2500" kern="1200"/>
            <a:t>data</a:t>
          </a:r>
          <a:r>
            <a:rPr lang="zh-CN" sz="2500" kern="1200"/>
            <a:t> </a:t>
          </a:r>
          <a:r>
            <a:rPr lang="en-US" sz="2500" kern="1200"/>
            <a:t>within</a:t>
          </a:r>
          <a:r>
            <a:rPr lang="zh-CN" sz="2500" kern="1200"/>
            <a:t> </a:t>
          </a:r>
          <a:r>
            <a:rPr lang="en-US" sz="2500" kern="1200"/>
            <a:t>the</a:t>
          </a:r>
          <a:r>
            <a:rPr lang="zh-CN" sz="2500" kern="1200"/>
            <a:t> </a:t>
          </a:r>
          <a:r>
            <a:rPr lang="en-US" sz="2500" kern="1200"/>
            <a:t>rush</a:t>
          </a:r>
          <a:r>
            <a:rPr lang="zh-CN" sz="2500" kern="1200"/>
            <a:t> </a:t>
          </a:r>
          <a:r>
            <a:rPr lang="en-US" sz="2500" kern="1200"/>
            <a:t>hours</a:t>
          </a:r>
          <a:r>
            <a:rPr lang="zh-CN" sz="2500" kern="1200"/>
            <a:t> </a:t>
          </a:r>
          <a:r>
            <a:rPr lang="en-US" sz="2500" kern="1200"/>
            <a:t>still</a:t>
          </a:r>
          <a:r>
            <a:rPr lang="zh-CN" sz="2500" kern="1200"/>
            <a:t> </a:t>
          </a:r>
          <a:r>
            <a:rPr lang="en-US" sz="2500" kern="1200"/>
            <a:t>has</a:t>
          </a:r>
          <a:r>
            <a:rPr lang="zh-CN" sz="2500" kern="1200"/>
            <a:t> </a:t>
          </a:r>
          <a:r>
            <a:rPr lang="en-US" sz="2500" kern="1200"/>
            <a:t>1,547,759</a:t>
          </a:r>
          <a:r>
            <a:rPr lang="zh-CN" sz="2500" kern="1200"/>
            <a:t> </a:t>
          </a:r>
          <a:r>
            <a:rPr lang="en-US" sz="2500" kern="1200"/>
            <a:t>taxi</a:t>
          </a:r>
          <a:r>
            <a:rPr lang="zh-CN" sz="2500" kern="1200"/>
            <a:t> </a:t>
          </a:r>
          <a:r>
            <a:rPr lang="en-US" sz="2500" kern="1200"/>
            <a:t>trip</a:t>
          </a:r>
          <a:r>
            <a:rPr lang="zh-CN" sz="2500" kern="1200"/>
            <a:t> </a:t>
          </a:r>
          <a:r>
            <a:rPr lang="en-US" sz="2500" kern="1200"/>
            <a:t>records.</a:t>
          </a:r>
        </a:p>
      </dsp:txBody>
      <dsp:txXfrm>
        <a:off x="0" y="2395481"/>
        <a:ext cx="10179050" cy="119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96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489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85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9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242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DC7BCE-3E8F-D74E-8230-E55EA75AF84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850686-1E17-D449-8CD3-55EE5A82B4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0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8A02-115E-5744-8869-B35BC794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NYC Taxi Data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722D-6900-2E4D-B7F3-9D16025C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tx2"/>
                </a:solidFill>
              </a:rPr>
              <a:t>Guanming Shen 1822018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8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EA71-0C84-C241-BCD5-EAC1224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1BA843-CD22-47D1-A0A1-D58B9A219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293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8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9BF4-0C9C-B046-97CB-93F783B8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2AFC1-DAA7-421E-A44D-A85B1BA16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4031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64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C881-B59A-AB44-9C6C-39533965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479820" cy="1320855"/>
          </a:xfrm>
        </p:spPr>
        <p:txBody>
          <a:bodyPr>
            <a:normAutofit/>
          </a:bodyPr>
          <a:lstStyle/>
          <a:p>
            <a:r>
              <a:rPr lang="en-US" altLang="zh-CN" sz="4000"/>
              <a:t>Data</a:t>
            </a:r>
            <a:r>
              <a:rPr lang="zh-CN" altLang="en-US" sz="4000"/>
              <a:t> </a:t>
            </a:r>
            <a:r>
              <a:rPr lang="en-US" altLang="zh-CN" sz="4000"/>
              <a:t>Visualization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DBE9-0C6F-F543-83B4-199E5661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8238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We</a:t>
            </a:r>
            <a:r>
              <a:rPr lang="zh-CN" altLang="en-US" sz="1400" dirty="0"/>
              <a:t> </a:t>
            </a:r>
            <a:r>
              <a:rPr lang="en-US" altLang="zh-CN" sz="1400" dirty="0"/>
              <a:t>find: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trip</a:t>
            </a:r>
            <a:r>
              <a:rPr lang="zh-CN" altLang="en-US" sz="1600" dirty="0"/>
              <a:t> </a:t>
            </a:r>
            <a:r>
              <a:rPr lang="en-US" altLang="zh-CN" sz="1600" dirty="0"/>
              <a:t>records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0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7-9</a:t>
            </a:r>
            <a:r>
              <a:rPr lang="zh-CN" altLang="en-US" sz="1600" dirty="0"/>
              <a:t> </a:t>
            </a:r>
            <a:r>
              <a:rPr lang="en-US" altLang="zh-CN" sz="1600" dirty="0"/>
              <a:t>passengers.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Most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rides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only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single</a:t>
            </a:r>
            <a:r>
              <a:rPr lang="zh-CN" altLang="en-US" sz="1600" dirty="0"/>
              <a:t> </a:t>
            </a:r>
            <a:r>
              <a:rPr lang="en-US" altLang="zh-CN" sz="1600" dirty="0"/>
              <a:t>passengers</a:t>
            </a:r>
            <a:r>
              <a:rPr lang="zh-CN" altLang="en-US" sz="1600" dirty="0"/>
              <a:t> </a:t>
            </a:r>
            <a:r>
              <a:rPr lang="en-US" altLang="zh-CN" sz="1600" dirty="0"/>
              <a:t>while</a:t>
            </a:r>
            <a:r>
              <a:rPr lang="zh-CN" altLang="en-US" sz="1600" dirty="0"/>
              <a:t> </a:t>
            </a:r>
            <a:r>
              <a:rPr lang="en-US" altLang="zh-CN" sz="1600" dirty="0"/>
              <a:t>two</a:t>
            </a:r>
            <a:r>
              <a:rPr lang="zh-CN" altLang="en-US" sz="1600" dirty="0"/>
              <a:t> </a:t>
            </a:r>
            <a:r>
              <a:rPr lang="en-US" altLang="zh-CN" sz="1600" dirty="0"/>
              <a:t>passengers being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second</a:t>
            </a:r>
            <a:r>
              <a:rPr lang="zh-CN" altLang="en-US" sz="1600" dirty="0"/>
              <a:t> </a:t>
            </a:r>
            <a:r>
              <a:rPr lang="en-US" altLang="zh-CN" sz="1600" dirty="0"/>
              <a:t>most</a:t>
            </a:r>
            <a:r>
              <a:rPr lang="zh-CN" altLang="en-US" sz="1600" dirty="0"/>
              <a:t> </a:t>
            </a:r>
            <a:r>
              <a:rPr lang="en-US" altLang="zh-CN" sz="1600" dirty="0"/>
              <a:t>circumstances.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VeriFone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VendorID</a:t>
            </a:r>
            <a:r>
              <a:rPr lang="en-US" altLang="zh-CN" sz="1600" dirty="0"/>
              <a:t>=2)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zh-CN" sz="1600" dirty="0"/>
              <a:t>slightly more</a:t>
            </a:r>
            <a:r>
              <a:rPr lang="zh-CN" altLang="en-US" sz="1600" dirty="0"/>
              <a:t> </a:t>
            </a:r>
            <a:r>
              <a:rPr lang="en-US" altLang="zh-CN" sz="1600" dirty="0"/>
              <a:t>yellow</a:t>
            </a:r>
            <a:r>
              <a:rPr lang="zh-CN" altLang="en-US" sz="1600" dirty="0"/>
              <a:t> </a:t>
            </a:r>
            <a:r>
              <a:rPr lang="en-US" altLang="zh-CN" sz="1600" dirty="0"/>
              <a:t>taxi</a:t>
            </a:r>
            <a:r>
              <a:rPr lang="zh-CN" altLang="en-US" sz="1600" dirty="0"/>
              <a:t> </a:t>
            </a:r>
            <a:r>
              <a:rPr lang="en-US" altLang="zh-CN" sz="1600" dirty="0"/>
              <a:t>trip</a:t>
            </a:r>
            <a:r>
              <a:rPr lang="zh-CN" altLang="en-US" sz="1600" dirty="0"/>
              <a:t> </a:t>
            </a:r>
            <a:r>
              <a:rPr lang="en-US" altLang="zh-CN" sz="1600" dirty="0"/>
              <a:t>records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Creative</a:t>
            </a:r>
            <a:r>
              <a:rPr lang="zh-CN" altLang="en-US" sz="1600" dirty="0"/>
              <a:t> </a:t>
            </a:r>
            <a:r>
              <a:rPr lang="en-US" altLang="zh-CN" sz="1600" dirty="0"/>
              <a:t>Mobile</a:t>
            </a:r>
            <a:r>
              <a:rPr lang="zh-CN" altLang="en-US" sz="1600" dirty="0"/>
              <a:t> </a:t>
            </a:r>
            <a:r>
              <a:rPr lang="en-US" altLang="zh-CN" sz="1600" dirty="0"/>
              <a:t>Technologies</a:t>
            </a:r>
            <a:r>
              <a:rPr lang="zh-CN" altLang="en-US" sz="1600" dirty="0"/>
              <a:t> </a:t>
            </a:r>
            <a:r>
              <a:rPr lang="en-US" altLang="zh-CN" sz="1600" dirty="0"/>
              <a:t>(ID=1)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vast</a:t>
            </a:r>
            <a:r>
              <a:rPr lang="zh-CN" altLang="en-US" sz="1600" dirty="0"/>
              <a:t> </a:t>
            </a:r>
            <a:r>
              <a:rPr lang="en-US" altLang="zh-CN" sz="1600" dirty="0"/>
              <a:t>majority 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trip</a:t>
            </a:r>
            <a:r>
              <a:rPr lang="zh-CN" altLang="en-US" sz="1600" dirty="0"/>
              <a:t> </a:t>
            </a:r>
            <a:r>
              <a:rPr lang="en-US" altLang="zh-CN" sz="1600" dirty="0"/>
              <a:t>records</a:t>
            </a:r>
            <a:r>
              <a:rPr lang="zh-CN" altLang="en-US" sz="1600" dirty="0"/>
              <a:t> </a:t>
            </a:r>
            <a:r>
              <a:rPr lang="en-US" altLang="zh-CN" sz="1600" dirty="0"/>
              <a:t>were</a:t>
            </a:r>
            <a:r>
              <a:rPr lang="zh-CN" altLang="en-US" sz="1600" dirty="0"/>
              <a:t> </a:t>
            </a:r>
            <a:r>
              <a:rPr lang="en-US" altLang="zh-CN" sz="1600" dirty="0"/>
              <a:t>immediately uploaded 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vendor</a:t>
            </a:r>
            <a:r>
              <a:rPr lang="zh-CN" altLang="en-US" sz="1600" dirty="0"/>
              <a:t> </a:t>
            </a:r>
            <a:r>
              <a:rPr lang="en-US" altLang="zh-CN" sz="1600" dirty="0"/>
              <a:t>while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very</a:t>
            </a:r>
            <a:r>
              <a:rPr lang="zh-CN" altLang="en-US" sz="1600" dirty="0"/>
              <a:t> </a:t>
            </a:r>
            <a:r>
              <a:rPr lang="en-US" altLang="zh-CN" sz="1600" dirty="0"/>
              <a:t>small</a:t>
            </a:r>
            <a:r>
              <a:rPr lang="zh-CN" altLang="en-US" sz="1600" dirty="0"/>
              <a:t> </a:t>
            </a:r>
            <a:r>
              <a:rPr lang="en-US" altLang="zh-CN" sz="1600" dirty="0"/>
              <a:t>amount 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records</a:t>
            </a:r>
            <a:r>
              <a:rPr lang="zh-CN" altLang="en-US" sz="1600" dirty="0"/>
              <a:t> </a:t>
            </a:r>
            <a:r>
              <a:rPr lang="en-US" altLang="zh-CN" sz="1600" dirty="0"/>
              <a:t>were</a:t>
            </a:r>
            <a:r>
              <a:rPr lang="zh-CN" altLang="en-US" sz="1600" dirty="0"/>
              <a:t> </a:t>
            </a:r>
            <a:r>
              <a:rPr lang="en-US" altLang="zh-CN" sz="1600" dirty="0"/>
              <a:t>stored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sent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vendor</a:t>
            </a:r>
            <a:r>
              <a:rPr lang="zh-CN" altLang="en-US" sz="1600" dirty="0"/>
              <a:t> </a:t>
            </a:r>
            <a:r>
              <a:rPr lang="en-US" altLang="zh-CN" sz="1600" dirty="0"/>
              <a:t>afterwards.</a:t>
            </a:r>
          </a:p>
          <a:p>
            <a:pPr>
              <a:lnSpc>
                <a:spcPct val="100000"/>
              </a:lnSpc>
            </a:pPr>
            <a:endParaRPr lang="en-US" altLang="zh-CN" sz="1400" dirty="0"/>
          </a:p>
          <a:p>
            <a:pPr>
              <a:lnSpc>
                <a:spcPct val="100000"/>
              </a:lnSpc>
            </a:pPr>
            <a:endParaRPr lang="en-US" altLang="zh-CN" sz="1400" dirty="0"/>
          </a:p>
          <a:p>
            <a:pPr>
              <a:lnSpc>
                <a:spcPct val="100000"/>
              </a:lnSpc>
            </a:pPr>
            <a:endParaRPr lang="en-US" altLang="zh-CN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C953F-2411-EE4B-B7A6-36D01878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51" y="4444386"/>
            <a:ext cx="3350683" cy="2228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7CFC0A-51F5-F64B-96DC-1DF1BF49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51" y="214777"/>
            <a:ext cx="5188695" cy="350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B6E22-0513-F543-846B-6ACB97C4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023" y="3948997"/>
            <a:ext cx="2441123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4450-C27F-D340-BE27-22CEE6FA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0" y="708955"/>
            <a:ext cx="6832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C0B2-DCBF-FC43-9D86-ADF89DD4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0" y="2001983"/>
            <a:ext cx="5825837" cy="420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find:</a:t>
            </a:r>
          </a:p>
          <a:p>
            <a:r>
              <a:rPr lang="en-US" altLang="zh-CN" dirty="0"/>
              <a:t>T</a:t>
            </a:r>
            <a:r>
              <a:rPr lang="en-US" dirty="0"/>
              <a:t>he usage of the yellow cab reached its peak on Friday followed by Saturday in June 2018.</a:t>
            </a:r>
          </a:p>
          <a:p>
            <a:endParaRPr lang="en-US" dirty="0"/>
          </a:p>
          <a:p>
            <a:r>
              <a:rPr lang="en-US" dirty="0"/>
              <a:t>The picking up amount of the yellow cab reached its peak at 6 PM while the dropping off amount of the yellow cab reached its peak at 7 PM.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D2345-9166-9B42-939E-D9AC5B2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411613"/>
            <a:ext cx="4945876" cy="3180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7778F-7DBF-064F-AECC-CB93321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22" y="3714630"/>
            <a:ext cx="4887768" cy="31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1CA3-73B6-684B-BDC4-2501250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11876"/>
            <a:ext cx="10178322" cy="149213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extraction &amp;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AB11-D620-904F-94F8-4E60480C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68480"/>
            <a:ext cx="10178322" cy="4383301"/>
          </a:xfrm>
        </p:spPr>
        <p:txBody>
          <a:bodyPr/>
          <a:lstStyle/>
          <a:p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rush</a:t>
            </a:r>
            <a:r>
              <a:rPr lang="zh-CN" altLang="en-US" dirty="0"/>
              <a:t> </a:t>
            </a:r>
            <a:r>
              <a:rPr lang="en-US" altLang="zh-CN" dirty="0"/>
              <a:t>hour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17:00:00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19:59:59)</a:t>
            </a:r>
          </a:p>
          <a:p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scenarios: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</a:p>
          <a:p>
            <a:pPr lvl="2"/>
            <a:r>
              <a:rPr lang="en-US" altLang="zh-CN" dirty="0"/>
              <a:t>removed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60</a:t>
            </a:r>
            <a:r>
              <a:rPr lang="zh-CN" altLang="en-US" dirty="0"/>
              <a:t> </a:t>
            </a:r>
            <a:r>
              <a:rPr lang="en-US" altLang="zh-CN" dirty="0"/>
              <a:t>seconds,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removed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removed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kept</a:t>
            </a:r>
          </a:p>
          <a:p>
            <a:pPr marL="914400" lvl="2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E303-55C2-AE44-A5DF-710C7E00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50422"/>
            <a:ext cx="10178322" cy="1492132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6E7-27B6-9F45-BE45-EC5D6C44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442554"/>
            <a:ext cx="10178322" cy="3593591"/>
          </a:xfrm>
        </p:spPr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 model</a:t>
            </a:r>
          </a:p>
          <a:p>
            <a:pPr lvl="1"/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3rd</a:t>
            </a:r>
          </a:p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2nd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(final</a:t>
            </a:r>
            <a:r>
              <a:rPr lang="zh-CN" altLang="en-US" dirty="0"/>
              <a:t> </a:t>
            </a:r>
            <a:r>
              <a:rPr lang="en-US" altLang="zh-CN" dirty="0"/>
              <a:t>selection)</a:t>
            </a:r>
          </a:p>
          <a:p>
            <a:pPr lvl="1"/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1st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B22B8-CB94-7A49-907E-F23DA48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226946"/>
            <a:ext cx="3412260" cy="203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2E57D-F254-3848-953F-ABD6FDE2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45" y="2424637"/>
            <a:ext cx="3412260" cy="203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17A41-5794-FB43-9530-7F6981EB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945" y="4622329"/>
            <a:ext cx="3412260" cy="20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4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9414-730A-3740-AFD7-95DF685B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zh-CN" sz="4400"/>
              <a:t>Model</a:t>
            </a:r>
            <a:r>
              <a:rPr lang="zh-CN" altLang="en-US" sz="4400"/>
              <a:t> </a:t>
            </a:r>
            <a:r>
              <a:rPr lang="en-US" altLang="zh-CN" sz="4400"/>
              <a:t>testing </a:t>
            </a:r>
            <a:endParaRPr lang="en-US" sz="440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DAABCB5D-E5F3-47AD-9849-2AF2F72B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Based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prediction 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built,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trip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duration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given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weekday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name,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pick-up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drop-off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ID.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achieves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accuracy 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66.47%.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FFF035F2-A763-B64F-95FC-0F29A87A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973229"/>
            <a:ext cx="5176744" cy="29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0BA-3E7F-564C-BAA3-E1251F7E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BA34-7666-994F-8BAD-B9D726BC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rich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June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constructed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https://www1.nyc.gov/site/tlc/about/tlc-trip-record-data.page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information that</a:t>
            </a:r>
            <a:r>
              <a:rPr lang="zh-CN" altLang="en-US" dirty="0"/>
              <a:t> </a:t>
            </a:r>
            <a:r>
              <a:rPr lang="en-US" altLang="zh-CN" dirty="0"/>
              <a:t>lies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rush</a:t>
            </a:r>
            <a:r>
              <a:rPr lang="zh-CN" altLang="en-US" dirty="0"/>
              <a:t> </a:t>
            </a:r>
            <a:r>
              <a:rPr lang="en-US" altLang="zh-CN" dirty="0"/>
              <a:t>hour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prediction model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 weekday,</a:t>
            </a:r>
            <a:r>
              <a:rPr lang="zh-CN" altLang="en-US" dirty="0"/>
              <a:t> </a:t>
            </a:r>
            <a:r>
              <a:rPr lang="en-US" altLang="zh-CN" dirty="0"/>
              <a:t>pickup location and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heatmap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coordinates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longitude and</a:t>
            </a:r>
            <a:r>
              <a:rPr lang="zh-CN" altLang="en-US" dirty="0"/>
              <a:t> </a:t>
            </a:r>
            <a:r>
              <a:rPr lang="en-US" altLang="zh-CN" dirty="0"/>
              <a:t>latitude.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 accuracy 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computing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572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{63B90250-C5CF-2E45-B0F6-63945EF49D41}tf10001071</Template>
  <TotalTime>138</TotalTime>
  <Words>456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华文中宋</vt:lpstr>
      <vt:lpstr>Arial</vt:lpstr>
      <vt:lpstr>Gill Sans MT</vt:lpstr>
      <vt:lpstr>Impact</vt:lpstr>
      <vt:lpstr>Badge</vt:lpstr>
      <vt:lpstr>NYC Taxi Data Project</vt:lpstr>
      <vt:lpstr>Outline</vt:lpstr>
      <vt:lpstr>Introduction</vt:lpstr>
      <vt:lpstr>Data Visualization</vt:lpstr>
      <vt:lpstr>Data Visualization</vt:lpstr>
      <vt:lpstr>Data extraction &amp; cleaning</vt:lpstr>
      <vt:lpstr>Model selection </vt:lpstr>
      <vt:lpstr>Model testing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Data Project</dc:title>
  <dc:creator>Microsoft Office User</dc:creator>
  <cp:lastModifiedBy>Microsoft Office User</cp:lastModifiedBy>
  <cp:revision>13</cp:revision>
  <dcterms:created xsi:type="dcterms:W3CDTF">2019-03-17T18:00:37Z</dcterms:created>
  <dcterms:modified xsi:type="dcterms:W3CDTF">2019-03-17T20:19:35Z</dcterms:modified>
</cp:coreProperties>
</file>