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7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3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41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6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1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7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1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9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8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66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94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4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0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6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38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5B56C0-272B-467D-985A-893DAB05EFF2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4DB403-AE24-4C8F-AD90-59DECE69CD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36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2768-0FE2-49FB-950C-F239F51AC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Quem eu sou?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886380-5B74-48AB-B3C1-D22229027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Gabriel Rosa e Silva – Logística noite</a:t>
            </a:r>
          </a:p>
        </p:txBody>
      </p:sp>
    </p:spTree>
    <p:extLst>
      <p:ext uri="{BB962C8B-B14F-4D97-AF65-F5344CB8AC3E}">
        <p14:creationId xmlns:p14="http://schemas.microsoft.com/office/powerpoint/2010/main" val="153157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11195-A06D-4347-9179-ADA0DC77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ADE63-BF17-4638-94FA-B8E8A7AB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/>
              <a:t>Gabriel Rosa e Silva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21 Anos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Técnico em Logística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Lear Corporation </a:t>
            </a:r>
          </a:p>
        </p:txBody>
      </p:sp>
    </p:spTree>
    <p:extLst>
      <p:ext uri="{BB962C8B-B14F-4D97-AF65-F5344CB8AC3E}">
        <p14:creationId xmlns:p14="http://schemas.microsoft.com/office/powerpoint/2010/main" val="40806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04DF0-1470-4F93-BE12-2FC446D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19529-CDE5-49E2-BDDD-D05E0598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Crescer profissionalmente e financeiramente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Ter uma estabilidade para ajudar minha família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Influenciar as pessoas a serem sempre melhores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24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EDEDF-C0AE-4E40-B941-E78A3B1C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Hobbies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15EA8D-3AB2-457B-8130-F535283A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Praticar artes marciais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Praticar esportes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Assistir filmes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Passar o tempo com as pessoas que eu amo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5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E936D-6EF1-44A9-888D-535B3DEE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Sonhos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C7EAD-65D7-46DB-8F75-0509321C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Viajar para lugares interessantes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Visitar diversos países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Conquistar meu carro dos sonhos </a:t>
            </a:r>
          </a:p>
        </p:txBody>
      </p:sp>
    </p:spTree>
    <p:extLst>
      <p:ext uri="{BB962C8B-B14F-4D97-AF65-F5344CB8AC3E}">
        <p14:creationId xmlns:p14="http://schemas.microsoft.com/office/powerpoint/2010/main" val="45028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72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Quem eu sou?</vt:lpstr>
      <vt:lpstr>?</vt:lpstr>
      <vt:lpstr>Objetivos </vt:lpstr>
      <vt:lpstr>Hobbies</vt:lpstr>
      <vt:lpstr>Sonhos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eu sou?</dc:title>
  <dc:creator>Fatec</dc:creator>
  <cp:lastModifiedBy>Fatec</cp:lastModifiedBy>
  <cp:revision>2</cp:revision>
  <dcterms:created xsi:type="dcterms:W3CDTF">2023-08-18T01:18:01Z</dcterms:created>
  <dcterms:modified xsi:type="dcterms:W3CDTF">2023-08-18T01:25:58Z</dcterms:modified>
</cp:coreProperties>
</file>