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8" r:id="rId4"/>
    <p:sldMasterId id="2147483659"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schemas.openxmlformats.org/officeDocument/2006/relationships/slide" Target="slides/slide15.xml"/><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12" Type="http://schemas.openxmlformats.org/officeDocument/2006/relationships/slide" Target="slides/slide5.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19" Type="http://schemas.openxmlformats.org/officeDocument/2006/relationships/slide" Target="slides/slide12.xml"/><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7616d020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57616d0201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17084ea5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517084ea52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17084ea5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517084ea52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17084ea5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517084ea52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17084ea5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517084ea52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5a255e03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55a255e037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55a255e03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g55a255e037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5a255e03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55a255e037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5a255e03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g55a255e037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5a255e03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55a255e037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5a255e03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55a255e037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7616d020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57616d0201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7616d020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57616d0201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 de título">
  <p:cSld name="Slide de título">
    <p:spTree>
      <p:nvGrpSpPr>
        <p:cNvPr id="6" name="Shape 6"/>
        <p:cNvGrpSpPr/>
        <p:nvPr/>
      </p:nvGrpSpPr>
      <p:grpSpPr>
        <a:xfrm>
          <a:off x="0" y="0"/>
          <a:ext cx="0" cy="0"/>
          <a:chOff x="0" y="0"/>
          <a:chExt cx="0" cy="0"/>
        </a:xfrm>
      </p:grpSpPr>
      <p:sp>
        <p:nvSpPr>
          <p:cNvPr id="7" name="Google Shape;7;p2"/>
          <p:cNvSpPr txBox="1"/>
          <p:nvPr>
            <p:ph type="title"/>
          </p:nvPr>
        </p:nvSpPr>
        <p:spPr>
          <a:xfrm>
            <a:off x="347623" y="1506433"/>
            <a:ext cx="8426083" cy="669990"/>
          </a:xfrm>
          <a:prstGeom prst="rect">
            <a:avLst/>
          </a:prstGeom>
          <a:noFill/>
          <a:ln>
            <a:noFill/>
          </a:ln>
        </p:spPr>
        <p:txBody>
          <a:bodyPr anchorCtr="0" anchor="t" bIns="45700" lIns="91425" spcFirstLastPara="1" rIns="91425" wrap="square" tIns="45700"/>
          <a:lstStyle>
            <a:lvl1pPr lvl="0" marR="0" rtl="0" algn="r">
              <a:lnSpc>
                <a:spcPct val="90000"/>
              </a:lnSpc>
              <a:spcBef>
                <a:spcPts val="0"/>
              </a:spcBef>
              <a:spcAft>
                <a:spcPts val="0"/>
              </a:spcAft>
              <a:buClr>
                <a:srgbClr val="75818B"/>
              </a:buClr>
              <a:buSzPts val="4400"/>
              <a:buFont typeface="Arial"/>
              <a:buNone/>
              <a:defRPr b="1" i="0" sz="4400" u="none" cap="none" strike="noStrike">
                <a:solidFill>
                  <a:srgbClr val="75818B"/>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2"/>
          <p:cNvSpPr txBox="1"/>
          <p:nvPr>
            <p:ph idx="1" type="body"/>
          </p:nvPr>
        </p:nvSpPr>
        <p:spPr>
          <a:xfrm>
            <a:off x="355600" y="2176463"/>
            <a:ext cx="8387878" cy="287127"/>
          </a:xfrm>
          <a:prstGeom prst="rect">
            <a:avLst/>
          </a:prstGeom>
          <a:noFill/>
          <a:ln>
            <a:noFill/>
          </a:ln>
        </p:spPr>
        <p:txBody>
          <a:bodyPr anchorCtr="0" anchor="t" bIns="45700" lIns="91425" spcFirstLastPara="1" rIns="91425" wrap="square" tIns="45700"/>
          <a:lstStyle>
            <a:lvl1pPr indent="-228600" lvl="0" marL="457200" marR="0" rtl="0" algn="r">
              <a:lnSpc>
                <a:spcPct val="90000"/>
              </a:lnSpc>
              <a:spcBef>
                <a:spcPts val="1000"/>
              </a:spcBef>
              <a:spcAft>
                <a:spcPts val="0"/>
              </a:spcAft>
              <a:buClr>
                <a:srgbClr val="75818B"/>
              </a:buClr>
              <a:buSzPts val="1600"/>
              <a:buFont typeface="Arial"/>
              <a:buNone/>
              <a:defRPr b="0" i="0" sz="1600" u="none" cap="none" strike="noStrike">
                <a:solidFill>
                  <a:srgbClr val="75818B"/>
                </a:solidFill>
                <a:latin typeface="Arial"/>
                <a:ea typeface="Arial"/>
                <a:cs typeface="Arial"/>
                <a:sym typeface="Arial"/>
              </a:defRPr>
            </a:lvl1pPr>
            <a:lvl2pPr indent="-228600" lvl="1" marL="914400" marR="0" rtl="0" algn="r">
              <a:lnSpc>
                <a:spcPct val="90000"/>
              </a:lnSpc>
              <a:spcBef>
                <a:spcPts val="500"/>
              </a:spcBef>
              <a:spcAft>
                <a:spcPts val="0"/>
              </a:spcAft>
              <a:buClr>
                <a:srgbClr val="75818B"/>
              </a:buClr>
              <a:buSzPts val="1600"/>
              <a:buFont typeface="Arial"/>
              <a:buNone/>
              <a:defRPr b="0" i="0" sz="1600" u="none" cap="none" strike="noStrike">
                <a:solidFill>
                  <a:srgbClr val="75818B"/>
                </a:solidFill>
                <a:latin typeface="Arial"/>
                <a:ea typeface="Arial"/>
                <a:cs typeface="Arial"/>
                <a:sym typeface="Arial"/>
              </a:defRPr>
            </a:lvl2pPr>
            <a:lvl3pPr indent="-228600" lvl="2" marL="1371600" marR="0" rtl="0" algn="r">
              <a:lnSpc>
                <a:spcPct val="90000"/>
              </a:lnSpc>
              <a:spcBef>
                <a:spcPts val="500"/>
              </a:spcBef>
              <a:spcAft>
                <a:spcPts val="0"/>
              </a:spcAft>
              <a:buClr>
                <a:srgbClr val="75818B"/>
              </a:buClr>
              <a:buSzPts val="1600"/>
              <a:buFont typeface="Arial"/>
              <a:buNone/>
              <a:defRPr b="0" i="0" sz="1600" u="none" cap="none" strike="noStrike">
                <a:solidFill>
                  <a:srgbClr val="75818B"/>
                </a:solidFill>
                <a:latin typeface="Arial"/>
                <a:ea typeface="Arial"/>
                <a:cs typeface="Arial"/>
                <a:sym typeface="Arial"/>
              </a:defRPr>
            </a:lvl3pPr>
            <a:lvl4pPr indent="-228600" lvl="3" marL="1828800" marR="0" rtl="0" algn="r">
              <a:lnSpc>
                <a:spcPct val="90000"/>
              </a:lnSpc>
              <a:spcBef>
                <a:spcPts val="500"/>
              </a:spcBef>
              <a:spcAft>
                <a:spcPts val="0"/>
              </a:spcAft>
              <a:buClr>
                <a:srgbClr val="75818B"/>
              </a:buClr>
              <a:buSzPts val="1600"/>
              <a:buFont typeface="Arial"/>
              <a:buNone/>
              <a:defRPr b="0" i="0" sz="1600" u="none" cap="none" strike="noStrike">
                <a:solidFill>
                  <a:srgbClr val="75818B"/>
                </a:solidFill>
                <a:latin typeface="Arial"/>
                <a:ea typeface="Arial"/>
                <a:cs typeface="Arial"/>
                <a:sym typeface="Arial"/>
              </a:defRPr>
            </a:lvl4pPr>
            <a:lvl5pPr indent="-228600" lvl="4" marL="2286000" marR="0" rtl="0" algn="r">
              <a:lnSpc>
                <a:spcPct val="90000"/>
              </a:lnSpc>
              <a:spcBef>
                <a:spcPts val="500"/>
              </a:spcBef>
              <a:spcAft>
                <a:spcPts val="0"/>
              </a:spcAft>
              <a:buClr>
                <a:srgbClr val="75818B"/>
              </a:buClr>
              <a:buSzPts val="1600"/>
              <a:buFont typeface="Arial"/>
              <a:buNone/>
              <a:defRPr b="0" i="0" sz="1600" u="none" cap="none" strike="noStrike">
                <a:solidFill>
                  <a:srgbClr val="75818B"/>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2" type="body"/>
          </p:nvPr>
        </p:nvSpPr>
        <p:spPr>
          <a:xfrm>
            <a:off x="364417" y="2517789"/>
            <a:ext cx="8379061" cy="287127"/>
          </a:xfrm>
          <a:prstGeom prst="rect">
            <a:avLst/>
          </a:prstGeom>
          <a:noFill/>
          <a:ln>
            <a:noFill/>
          </a:ln>
        </p:spPr>
        <p:txBody>
          <a:bodyPr anchorCtr="0" anchor="t" bIns="45700" lIns="91425" spcFirstLastPara="1" rIns="91425" wrap="square" tIns="45700"/>
          <a:lstStyle>
            <a:lvl1pPr indent="-228600" lvl="0" marL="457200" marR="0" rtl="0" algn="r">
              <a:lnSpc>
                <a:spcPct val="90000"/>
              </a:lnSpc>
              <a:spcBef>
                <a:spcPts val="1000"/>
              </a:spcBef>
              <a:spcAft>
                <a:spcPts val="0"/>
              </a:spcAft>
              <a:buClr>
                <a:srgbClr val="75818B"/>
              </a:buClr>
              <a:buSzPts val="1600"/>
              <a:buFont typeface="Arial"/>
              <a:buNone/>
              <a:defRPr b="0" i="0" sz="1600" u="none" cap="none" strike="noStrike">
                <a:solidFill>
                  <a:srgbClr val="75818B"/>
                </a:solidFill>
                <a:latin typeface="Arial"/>
                <a:ea typeface="Arial"/>
                <a:cs typeface="Arial"/>
                <a:sym typeface="Arial"/>
              </a:defRPr>
            </a:lvl1pPr>
            <a:lvl2pPr indent="-228600" lvl="1" marL="914400" marR="0" rtl="0" algn="r">
              <a:lnSpc>
                <a:spcPct val="90000"/>
              </a:lnSpc>
              <a:spcBef>
                <a:spcPts val="500"/>
              </a:spcBef>
              <a:spcAft>
                <a:spcPts val="0"/>
              </a:spcAft>
              <a:buClr>
                <a:srgbClr val="75818B"/>
              </a:buClr>
              <a:buSzPts val="1600"/>
              <a:buFont typeface="Arial"/>
              <a:buNone/>
              <a:defRPr b="0" i="0" sz="1600" u="none" cap="none" strike="noStrike">
                <a:solidFill>
                  <a:srgbClr val="75818B"/>
                </a:solidFill>
                <a:latin typeface="Arial"/>
                <a:ea typeface="Arial"/>
                <a:cs typeface="Arial"/>
                <a:sym typeface="Arial"/>
              </a:defRPr>
            </a:lvl2pPr>
            <a:lvl3pPr indent="-228600" lvl="2" marL="1371600" marR="0" rtl="0" algn="r">
              <a:lnSpc>
                <a:spcPct val="90000"/>
              </a:lnSpc>
              <a:spcBef>
                <a:spcPts val="500"/>
              </a:spcBef>
              <a:spcAft>
                <a:spcPts val="0"/>
              </a:spcAft>
              <a:buClr>
                <a:srgbClr val="75818B"/>
              </a:buClr>
              <a:buSzPts val="1600"/>
              <a:buFont typeface="Arial"/>
              <a:buNone/>
              <a:defRPr b="0" i="0" sz="1600" u="none" cap="none" strike="noStrike">
                <a:solidFill>
                  <a:srgbClr val="75818B"/>
                </a:solidFill>
                <a:latin typeface="Arial"/>
                <a:ea typeface="Arial"/>
                <a:cs typeface="Arial"/>
                <a:sym typeface="Arial"/>
              </a:defRPr>
            </a:lvl3pPr>
            <a:lvl4pPr indent="-228600" lvl="3" marL="1828800" marR="0" rtl="0" algn="r">
              <a:lnSpc>
                <a:spcPct val="90000"/>
              </a:lnSpc>
              <a:spcBef>
                <a:spcPts val="500"/>
              </a:spcBef>
              <a:spcAft>
                <a:spcPts val="0"/>
              </a:spcAft>
              <a:buClr>
                <a:srgbClr val="75818B"/>
              </a:buClr>
              <a:buSzPts val="1600"/>
              <a:buFont typeface="Arial"/>
              <a:buNone/>
              <a:defRPr b="0" i="0" sz="1600" u="none" cap="none" strike="noStrike">
                <a:solidFill>
                  <a:srgbClr val="75818B"/>
                </a:solidFill>
                <a:latin typeface="Arial"/>
                <a:ea typeface="Arial"/>
                <a:cs typeface="Arial"/>
                <a:sym typeface="Arial"/>
              </a:defRPr>
            </a:lvl4pPr>
            <a:lvl5pPr indent="-228600" lvl="4" marL="2286000" marR="0" rtl="0" algn="r">
              <a:lnSpc>
                <a:spcPct val="90000"/>
              </a:lnSpc>
              <a:spcBef>
                <a:spcPts val="500"/>
              </a:spcBef>
              <a:spcAft>
                <a:spcPts val="0"/>
              </a:spcAft>
              <a:buClr>
                <a:srgbClr val="75818B"/>
              </a:buClr>
              <a:buSzPts val="1600"/>
              <a:buFont typeface="Arial"/>
              <a:buNone/>
              <a:defRPr b="0" i="0" sz="1600" u="none" cap="none" strike="noStrike">
                <a:solidFill>
                  <a:srgbClr val="75818B"/>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yout Personalizado">
  <p:cSld name="Layout Personalizado">
    <p:spTree>
      <p:nvGrpSpPr>
        <p:cNvPr id="40" name="Shape 40"/>
        <p:cNvGrpSpPr/>
        <p:nvPr/>
      </p:nvGrpSpPr>
      <p:grpSpPr>
        <a:xfrm>
          <a:off x="0" y="0"/>
          <a:ext cx="0" cy="0"/>
          <a:chOff x="0" y="0"/>
          <a:chExt cx="0" cy="0"/>
        </a:xfrm>
      </p:grpSpPr>
      <p:sp>
        <p:nvSpPr>
          <p:cNvPr id="41" name="Google Shape;41;p13"/>
          <p:cNvSpPr txBox="1"/>
          <p:nvPr>
            <p:ph idx="1" type="body"/>
          </p:nvPr>
        </p:nvSpPr>
        <p:spPr>
          <a:xfrm>
            <a:off x="193637" y="1398588"/>
            <a:ext cx="8756726" cy="355600"/>
          </a:xfrm>
          <a:prstGeom prst="rect">
            <a:avLst/>
          </a:prstGeom>
          <a:noFill/>
          <a:ln>
            <a:noFill/>
          </a:ln>
        </p:spPr>
        <p:txBody>
          <a:bodyPr anchorCtr="0" anchor="t" bIns="45700" lIns="91425" spcFirstLastPara="1" rIns="91425" wrap="square" tIns="45700"/>
          <a:lstStyle>
            <a:lvl1pPr indent="-228600" lvl="0" marL="457200" marR="0" rtl="0" algn="ctr">
              <a:lnSpc>
                <a:spcPct val="90000"/>
              </a:lnSpc>
              <a:spcBef>
                <a:spcPts val="1000"/>
              </a:spcBef>
              <a:spcAft>
                <a:spcPts val="0"/>
              </a:spcAft>
              <a:buClr>
                <a:srgbClr val="75818B"/>
              </a:buClr>
              <a:buSzPts val="2000"/>
              <a:buFont typeface="Arial"/>
              <a:buNone/>
              <a:defRPr b="1" i="0" sz="2000" u="none" cap="none" strike="noStrike">
                <a:solidFill>
                  <a:srgbClr val="75818B"/>
                </a:solidFill>
                <a:latin typeface="Arial"/>
                <a:ea typeface="Arial"/>
                <a:cs typeface="Arial"/>
                <a:sym typeface="Arial"/>
              </a:defRPr>
            </a:lvl1pPr>
            <a:lvl2pPr indent="-381000" lvl="1" marL="914400" marR="0" rtl="0" algn="l">
              <a:lnSpc>
                <a:spcPct val="90000"/>
              </a:lnSpc>
              <a:spcBef>
                <a:spcPts val="500"/>
              </a:spcBef>
              <a:spcAft>
                <a:spcPts val="0"/>
              </a:spcAft>
              <a:buClr>
                <a:srgbClr val="75818B"/>
              </a:buClr>
              <a:buSzPts val="2400"/>
              <a:buFont typeface="Arial"/>
              <a:buChar char="•"/>
              <a:defRPr b="0" i="0" sz="2400" u="none" cap="none" strike="noStrike">
                <a:solidFill>
                  <a:srgbClr val="75818B"/>
                </a:solidFill>
                <a:latin typeface="Arial"/>
                <a:ea typeface="Arial"/>
                <a:cs typeface="Arial"/>
                <a:sym typeface="Arial"/>
              </a:defRPr>
            </a:lvl2pPr>
            <a:lvl3pPr indent="-355600" lvl="2" marL="1371600" marR="0" rtl="0" algn="l">
              <a:lnSpc>
                <a:spcPct val="90000"/>
              </a:lnSpc>
              <a:spcBef>
                <a:spcPts val="500"/>
              </a:spcBef>
              <a:spcAft>
                <a:spcPts val="0"/>
              </a:spcAft>
              <a:buClr>
                <a:srgbClr val="75818B"/>
              </a:buClr>
              <a:buSzPts val="2000"/>
              <a:buFont typeface="Arial"/>
              <a:buChar char="•"/>
              <a:defRPr b="0" i="0" sz="2000" u="none" cap="none" strike="noStrike">
                <a:solidFill>
                  <a:srgbClr val="75818B"/>
                </a:solidFill>
                <a:latin typeface="Arial"/>
                <a:ea typeface="Arial"/>
                <a:cs typeface="Arial"/>
                <a:sym typeface="Arial"/>
              </a:defRPr>
            </a:lvl3pPr>
            <a:lvl4pPr indent="-342900" lvl="3" marL="1828800" marR="0" rtl="0" algn="l">
              <a:lnSpc>
                <a:spcPct val="90000"/>
              </a:lnSpc>
              <a:spcBef>
                <a:spcPts val="500"/>
              </a:spcBef>
              <a:spcAft>
                <a:spcPts val="0"/>
              </a:spcAft>
              <a:buClr>
                <a:srgbClr val="75818B"/>
              </a:buClr>
              <a:buSzPts val="1800"/>
              <a:buFont typeface="Arial"/>
              <a:buChar char="•"/>
              <a:defRPr b="0" i="0" sz="1800" u="none" cap="none" strike="noStrike">
                <a:solidFill>
                  <a:srgbClr val="75818B"/>
                </a:solidFill>
                <a:latin typeface="Arial"/>
                <a:ea typeface="Arial"/>
                <a:cs typeface="Arial"/>
                <a:sym typeface="Arial"/>
              </a:defRPr>
            </a:lvl4pPr>
            <a:lvl5pPr indent="-342900" lvl="4" marL="2286000" marR="0" rtl="0" algn="l">
              <a:lnSpc>
                <a:spcPct val="90000"/>
              </a:lnSpc>
              <a:spcBef>
                <a:spcPts val="500"/>
              </a:spcBef>
              <a:spcAft>
                <a:spcPts val="0"/>
              </a:spcAft>
              <a:buClr>
                <a:srgbClr val="75818B"/>
              </a:buClr>
              <a:buSzPts val="1800"/>
              <a:buFont typeface="Arial"/>
              <a:buChar char="•"/>
              <a:defRPr b="0" i="0" sz="1800" u="none" cap="none" strike="noStrike">
                <a:solidFill>
                  <a:srgbClr val="75818B"/>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13"/>
          <p:cNvSpPr txBox="1"/>
          <p:nvPr>
            <p:ph idx="2" type="body"/>
          </p:nvPr>
        </p:nvSpPr>
        <p:spPr>
          <a:xfrm>
            <a:off x="193637" y="1905992"/>
            <a:ext cx="8756727" cy="355600"/>
          </a:xfrm>
          <a:prstGeom prst="rect">
            <a:avLst/>
          </a:prstGeom>
          <a:noFill/>
          <a:ln>
            <a:noFill/>
          </a:ln>
        </p:spPr>
        <p:txBody>
          <a:bodyPr anchorCtr="0" anchor="t" bIns="45700" lIns="91425" spcFirstLastPara="1" rIns="91425" wrap="square" tIns="45700"/>
          <a:lstStyle>
            <a:lvl1pPr indent="-228600" lvl="0" marL="457200" marR="0" rtl="0" algn="ctr">
              <a:lnSpc>
                <a:spcPct val="90000"/>
              </a:lnSpc>
              <a:spcBef>
                <a:spcPts val="1000"/>
              </a:spcBef>
              <a:spcAft>
                <a:spcPts val="0"/>
              </a:spcAft>
              <a:buClr>
                <a:srgbClr val="75818B"/>
              </a:buClr>
              <a:buSzPts val="1600"/>
              <a:buFont typeface="Arial"/>
              <a:buNone/>
              <a:defRPr b="0" i="0" sz="1600" u="none" cap="none" strike="noStrike">
                <a:solidFill>
                  <a:srgbClr val="75818B"/>
                </a:solidFill>
                <a:latin typeface="Arial"/>
                <a:ea typeface="Arial"/>
                <a:cs typeface="Arial"/>
                <a:sym typeface="Arial"/>
              </a:defRPr>
            </a:lvl1pPr>
            <a:lvl2pPr indent="-381000" lvl="1" marL="914400" marR="0" rtl="0" algn="l">
              <a:lnSpc>
                <a:spcPct val="90000"/>
              </a:lnSpc>
              <a:spcBef>
                <a:spcPts val="500"/>
              </a:spcBef>
              <a:spcAft>
                <a:spcPts val="0"/>
              </a:spcAft>
              <a:buClr>
                <a:srgbClr val="75818B"/>
              </a:buClr>
              <a:buSzPts val="2400"/>
              <a:buFont typeface="Arial"/>
              <a:buChar char="•"/>
              <a:defRPr b="0" i="0" sz="2400" u="none" cap="none" strike="noStrike">
                <a:solidFill>
                  <a:srgbClr val="75818B"/>
                </a:solidFill>
                <a:latin typeface="Arial"/>
                <a:ea typeface="Arial"/>
                <a:cs typeface="Arial"/>
                <a:sym typeface="Arial"/>
              </a:defRPr>
            </a:lvl2pPr>
            <a:lvl3pPr indent="-355600" lvl="2" marL="1371600" marR="0" rtl="0" algn="l">
              <a:lnSpc>
                <a:spcPct val="90000"/>
              </a:lnSpc>
              <a:spcBef>
                <a:spcPts val="500"/>
              </a:spcBef>
              <a:spcAft>
                <a:spcPts val="0"/>
              </a:spcAft>
              <a:buClr>
                <a:srgbClr val="75818B"/>
              </a:buClr>
              <a:buSzPts val="2000"/>
              <a:buFont typeface="Arial"/>
              <a:buChar char="•"/>
              <a:defRPr b="0" i="0" sz="2000" u="none" cap="none" strike="noStrike">
                <a:solidFill>
                  <a:srgbClr val="75818B"/>
                </a:solidFill>
                <a:latin typeface="Arial"/>
                <a:ea typeface="Arial"/>
                <a:cs typeface="Arial"/>
                <a:sym typeface="Arial"/>
              </a:defRPr>
            </a:lvl3pPr>
            <a:lvl4pPr indent="-342900" lvl="3" marL="1828800" marR="0" rtl="0" algn="l">
              <a:lnSpc>
                <a:spcPct val="90000"/>
              </a:lnSpc>
              <a:spcBef>
                <a:spcPts val="500"/>
              </a:spcBef>
              <a:spcAft>
                <a:spcPts val="0"/>
              </a:spcAft>
              <a:buClr>
                <a:srgbClr val="75818B"/>
              </a:buClr>
              <a:buSzPts val="1800"/>
              <a:buFont typeface="Arial"/>
              <a:buChar char="•"/>
              <a:defRPr b="0" i="0" sz="1800" u="none" cap="none" strike="noStrike">
                <a:solidFill>
                  <a:srgbClr val="75818B"/>
                </a:solidFill>
                <a:latin typeface="Arial"/>
                <a:ea typeface="Arial"/>
                <a:cs typeface="Arial"/>
                <a:sym typeface="Arial"/>
              </a:defRPr>
            </a:lvl4pPr>
            <a:lvl5pPr indent="-342900" lvl="4" marL="2286000" marR="0" rtl="0" algn="l">
              <a:lnSpc>
                <a:spcPct val="90000"/>
              </a:lnSpc>
              <a:spcBef>
                <a:spcPts val="500"/>
              </a:spcBef>
              <a:spcAft>
                <a:spcPts val="0"/>
              </a:spcAft>
              <a:buClr>
                <a:srgbClr val="75818B"/>
              </a:buClr>
              <a:buSzPts val="1800"/>
              <a:buFont typeface="Arial"/>
              <a:buChar char="•"/>
              <a:defRPr b="0" i="0" sz="1800" u="none" cap="none" strike="noStrike">
                <a:solidFill>
                  <a:srgbClr val="75818B"/>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3" name="Google Shape;43;p13"/>
          <p:cNvSpPr txBox="1"/>
          <p:nvPr>
            <p:ph idx="3" type="body"/>
          </p:nvPr>
        </p:nvSpPr>
        <p:spPr>
          <a:xfrm>
            <a:off x="193636" y="2284300"/>
            <a:ext cx="8756727" cy="361878"/>
          </a:xfrm>
          <a:prstGeom prst="rect">
            <a:avLst/>
          </a:prstGeom>
          <a:noFill/>
          <a:ln>
            <a:noFill/>
          </a:ln>
        </p:spPr>
        <p:txBody>
          <a:bodyPr anchorCtr="0" anchor="t" bIns="45700" lIns="91425" spcFirstLastPara="1" rIns="91425" wrap="square" tIns="45700"/>
          <a:lstStyle>
            <a:lvl1pPr indent="-228600" lvl="0" marL="457200" marR="0" rtl="0" algn="ctr">
              <a:lnSpc>
                <a:spcPct val="90000"/>
              </a:lnSpc>
              <a:spcBef>
                <a:spcPts val="1000"/>
              </a:spcBef>
              <a:spcAft>
                <a:spcPts val="0"/>
              </a:spcAft>
              <a:buClr>
                <a:srgbClr val="75818B"/>
              </a:buClr>
              <a:buSzPts val="1600"/>
              <a:buFont typeface="Arial"/>
              <a:buNone/>
              <a:defRPr b="0" i="0" sz="1600" u="none" cap="none" strike="noStrike">
                <a:solidFill>
                  <a:srgbClr val="75818B"/>
                </a:solidFill>
                <a:latin typeface="Arial"/>
                <a:ea typeface="Arial"/>
                <a:cs typeface="Arial"/>
                <a:sym typeface="Arial"/>
              </a:defRPr>
            </a:lvl1pPr>
            <a:lvl2pPr indent="-381000" lvl="1" marL="914400" marR="0" rtl="0" algn="l">
              <a:lnSpc>
                <a:spcPct val="90000"/>
              </a:lnSpc>
              <a:spcBef>
                <a:spcPts val="500"/>
              </a:spcBef>
              <a:spcAft>
                <a:spcPts val="0"/>
              </a:spcAft>
              <a:buClr>
                <a:srgbClr val="75818B"/>
              </a:buClr>
              <a:buSzPts val="2400"/>
              <a:buFont typeface="Arial"/>
              <a:buChar char="•"/>
              <a:defRPr b="0" i="0" sz="2400" u="none" cap="none" strike="noStrike">
                <a:solidFill>
                  <a:srgbClr val="75818B"/>
                </a:solidFill>
                <a:latin typeface="Arial"/>
                <a:ea typeface="Arial"/>
                <a:cs typeface="Arial"/>
                <a:sym typeface="Arial"/>
              </a:defRPr>
            </a:lvl2pPr>
            <a:lvl3pPr indent="-355600" lvl="2" marL="1371600" marR="0" rtl="0" algn="l">
              <a:lnSpc>
                <a:spcPct val="90000"/>
              </a:lnSpc>
              <a:spcBef>
                <a:spcPts val="500"/>
              </a:spcBef>
              <a:spcAft>
                <a:spcPts val="0"/>
              </a:spcAft>
              <a:buClr>
                <a:srgbClr val="75818B"/>
              </a:buClr>
              <a:buSzPts val="2000"/>
              <a:buFont typeface="Arial"/>
              <a:buChar char="•"/>
              <a:defRPr b="0" i="0" sz="2000" u="none" cap="none" strike="noStrike">
                <a:solidFill>
                  <a:srgbClr val="75818B"/>
                </a:solidFill>
                <a:latin typeface="Arial"/>
                <a:ea typeface="Arial"/>
                <a:cs typeface="Arial"/>
                <a:sym typeface="Arial"/>
              </a:defRPr>
            </a:lvl3pPr>
            <a:lvl4pPr indent="-342900" lvl="3" marL="1828800" marR="0" rtl="0" algn="l">
              <a:lnSpc>
                <a:spcPct val="90000"/>
              </a:lnSpc>
              <a:spcBef>
                <a:spcPts val="500"/>
              </a:spcBef>
              <a:spcAft>
                <a:spcPts val="0"/>
              </a:spcAft>
              <a:buClr>
                <a:srgbClr val="75818B"/>
              </a:buClr>
              <a:buSzPts val="1800"/>
              <a:buFont typeface="Arial"/>
              <a:buChar char="•"/>
              <a:defRPr b="0" i="0" sz="1800" u="none" cap="none" strike="noStrike">
                <a:solidFill>
                  <a:srgbClr val="75818B"/>
                </a:solidFill>
                <a:latin typeface="Arial"/>
                <a:ea typeface="Arial"/>
                <a:cs typeface="Arial"/>
                <a:sym typeface="Arial"/>
              </a:defRPr>
            </a:lvl4pPr>
            <a:lvl5pPr indent="-342900" lvl="4" marL="2286000" marR="0" rtl="0" algn="l">
              <a:lnSpc>
                <a:spcPct val="90000"/>
              </a:lnSpc>
              <a:spcBef>
                <a:spcPts val="500"/>
              </a:spcBef>
              <a:spcAft>
                <a:spcPts val="0"/>
              </a:spcAft>
              <a:buClr>
                <a:srgbClr val="75818B"/>
              </a:buClr>
              <a:buSzPts val="1800"/>
              <a:buFont typeface="Arial"/>
              <a:buChar char="•"/>
              <a:defRPr b="0" i="0" sz="1800" u="none" cap="none" strike="noStrike">
                <a:solidFill>
                  <a:srgbClr val="75818B"/>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13"/>
          <p:cNvSpPr txBox="1"/>
          <p:nvPr>
            <p:ph idx="4" type="body"/>
          </p:nvPr>
        </p:nvSpPr>
        <p:spPr>
          <a:xfrm>
            <a:off x="193636" y="2667694"/>
            <a:ext cx="8756727" cy="258388"/>
          </a:xfrm>
          <a:prstGeom prst="rect">
            <a:avLst/>
          </a:prstGeom>
          <a:noFill/>
          <a:ln>
            <a:noFill/>
          </a:ln>
        </p:spPr>
        <p:txBody>
          <a:bodyPr anchorCtr="0" anchor="t" bIns="45700" lIns="91425" spcFirstLastPara="1" rIns="91425" wrap="square" tIns="45700"/>
          <a:lstStyle>
            <a:lvl1pPr indent="-228600" lvl="0" marL="457200" marR="0" rtl="0" algn="ctr">
              <a:lnSpc>
                <a:spcPct val="90000"/>
              </a:lnSpc>
              <a:spcBef>
                <a:spcPts val="1000"/>
              </a:spcBef>
              <a:spcAft>
                <a:spcPts val="0"/>
              </a:spcAft>
              <a:buClr>
                <a:srgbClr val="75818B"/>
              </a:buClr>
              <a:buSzPts val="1600"/>
              <a:buFont typeface="Arial"/>
              <a:buNone/>
              <a:defRPr b="0" i="0" sz="1600" u="none" cap="none" strike="noStrike">
                <a:solidFill>
                  <a:srgbClr val="75818B"/>
                </a:solidFill>
                <a:latin typeface="Arial"/>
                <a:ea typeface="Arial"/>
                <a:cs typeface="Arial"/>
                <a:sym typeface="Arial"/>
              </a:defRPr>
            </a:lvl1pPr>
            <a:lvl2pPr indent="-381000" lvl="1" marL="914400" marR="0" rtl="0" algn="l">
              <a:lnSpc>
                <a:spcPct val="90000"/>
              </a:lnSpc>
              <a:spcBef>
                <a:spcPts val="500"/>
              </a:spcBef>
              <a:spcAft>
                <a:spcPts val="0"/>
              </a:spcAft>
              <a:buClr>
                <a:srgbClr val="75818B"/>
              </a:buClr>
              <a:buSzPts val="2400"/>
              <a:buFont typeface="Arial"/>
              <a:buChar char="•"/>
              <a:defRPr b="0" i="0" sz="2400" u="none" cap="none" strike="noStrike">
                <a:solidFill>
                  <a:srgbClr val="75818B"/>
                </a:solidFill>
                <a:latin typeface="Arial"/>
                <a:ea typeface="Arial"/>
                <a:cs typeface="Arial"/>
                <a:sym typeface="Arial"/>
              </a:defRPr>
            </a:lvl2pPr>
            <a:lvl3pPr indent="-355600" lvl="2" marL="1371600" marR="0" rtl="0" algn="l">
              <a:lnSpc>
                <a:spcPct val="90000"/>
              </a:lnSpc>
              <a:spcBef>
                <a:spcPts val="500"/>
              </a:spcBef>
              <a:spcAft>
                <a:spcPts val="0"/>
              </a:spcAft>
              <a:buClr>
                <a:srgbClr val="75818B"/>
              </a:buClr>
              <a:buSzPts val="2000"/>
              <a:buFont typeface="Arial"/>
              <a:buChar char="•"/>
              <a:defRPr b="0" i="0" sz="2000" u="none" cap="none" strike="noStrike">
                <a:solidFill>
                  <a:srgbClr val="75818B"/>
                </a:solidFill>
                <a:latin typeface="Arial"/>
                <a:ea typeface="Arial"/>
                <a:cs typeface="Arial"/>
                <a:sym typeface="Arial"/>
              </a:defRPr>
            </a:lvl3pPr>
            <a:lvl4pPr indent="-342900" lvl="3" marL="1828800" marR="0" rtl="0" algn="l">
              <a:lnSpc>
                <a:spcPct val="90000"/>
              </a:lnSpc>
              <a:spcBef>
                <a:spcPts val="500"/>
              </a:spcBef>
              <a:spcAft>
                <a:spcPts val="0"/>
              </a:spcAft>
              <a:buClr>
                <a:srgbClr val="75818B"/>
              </a:buClr>
              <a:buSzPts val="1800"/>
              <a:buFont typeface="Arial"/>
              <a:buChar char="•"/>
              <a:defRPr b="0" i="0" sz="1800" u="none" cap="none" strike="noStrike">
                <a:solidFill>
                  <a:srgbClr val="75818B"/>
                </a:solidFill>
                <a:latin typeface="Arial"/>
                <a:ea typeface="Arial"/>
                <a:cs typeface="Arial"/>
                <a:sym typeface="Arial"/>
              </a:defRPr>
            </a:lvl4pPr>
            <a:lvl5pPr indent="-342900" lvl="4" marL="2286000" marR="0" rtl="0" algn="l">
              <a:lnSpc>
                <a:spcPct val="90000"/>
              </a:lnSpc>
              <a:spcBef>
                <a:spcPts val="500"/>
              </a:spcBef>
              <a:spcAft>
                <a:spcPts val="0"/>
              </a:spcAft>
              <a:buClr>
                <a:srgbClr val="75818B"/>
              </a:buClr>
              <a:buSzPts val="1800"/>
              <a:buFont typeface="Arial"/>
              <a:buChar char="•"/>
              <a:defRPr b="0" i="0" sz="1800" u="none" cap="none" strike="noStrike">
                <a:solidFill>
                  <a:srgbClr val="75818B"/>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mente título">
  <p:cSld name="Somente título">
    <p:spTree>
      <p:nvGrpSpPr>
        <p:cNvPr id="11" name="Shape 11"/>
        <p:cNvGrpSpPr/>
        <p:nvPr/>
      </p:nvGrpSpPr>
      <p:grpSpPr>
        <a:xfrm>
          <a:off x="0" y="0"/>
          <a:ext cx="0" cy="0"/>
          <a:chOff x="0" y="0"/>
          <a:chExt cx="0" cy="0"/>
        </a:xfrm>
      </p:grpSpPr>
      <p:sp>
        <p:nvSpPr>
          <p:cNvPr id="12" name="Google Shape;12;p4"/>
          <p:cNvSpPr txBox="1"/>
          <p:nvPr>
            <p:ph type="title"/>
          </p:nvPr>
        </p:nvSpPr>
        <p:spPr>
          <a:xfrm>
            <a:off x="628650" y="365126"/>
            <a:ext cx="7886700" cy="1325563"/>
          </a:xfrm>
          <a:prstGeom prst="rect">
            <a:avLst/>
          </a:prstGeom>
          <a:noFill/>
          <a:ln>
            <a:noFill/>
          </a:ln>
        </p:spPr>
        <p:txBody>
          <a:bodyPr anchorCtr="0" anchor="t" bIns="45700" lIns="91425" spcFirstLastPara="1" rIns="91425" wrap="square" tIns="45700"/>
          <a:lstStyle>
            <a:lvl1pPr lvl="0" marR="0" rtl="0" algn="l">
              <a:lnSpc>
                <a:spcPct val="90000"/>
              </a:lnSpc>
              <a:spcBef>
                <a:spcPts val="0"/>
              </a:spcBef>
              <a:spcAft>
                <a:spcPts val="0"/>
              </a:spcAft>
              <a:buClr>
                <a:srgbClr val="75818B"/>
              </a:buClr>
              <a:buSzPts val="4400"/>
              <a:buFont typeface="Arial"/>
              <a:buNone/>
              <a:defRPr b="1" i="0" sz="4400" u="none" cap="none" strike="noStrike">
                <a:solidFill>
                  <a:srgbClr val="75818B"/>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uas Partes de Conteúdo">
  <p:cSld name="Duas Partes de Conteúdo">
    <p:spTree>
      <p:nvGrpSpPr>
        <p:cNvPr id="13" name="Shape 13"/>
        <p:cNvGrpSpPr/>
        <p:nvPr/>
      </p:nvGrpSpPr>
      <p:grpSpPr>
        <a:xfrm>
          <a:off x="0" y="0"/>
          <a:ext cx="0" cy="0"/>
          <a:chOff x="0" y="0"/>
          <a:chExt cx="0" cy="0"/>
        </a:xfrm>
      </p:grpSpPr>
      <p:sp>
        <p:nvSpPr>
          <p:cNvPr id="14" name="Google Shape;14;p5"/>
          <p:cNvSpPr txBox="1"/>
          <p:nvPr>
            <p:ph type="title"/>
          </p:nvPr>
        </p:nvSpPr>
        <p:spPr>
          <a:xfrm>
            <a:off x="628650" y="365126"/>
            <a:ext cx="7886700" cy="1325563"/>
          </a:xfrm>
          <a:prstGeom prst="rect">
            <a:avLst/>
          </a:prstGeom>
          <a:noFill/>
          <a:ln>
            <a:noFill/>
          </a:ln>
        </p:spPr>
        <p:txBody>
          <a:bodyPr anchorCtr="0" anchor="t" bIns="45700" lIns="91425" spcFirstLastPara="1" rIns="91425" wrap="square" tIns="45700"/>
          <a:lstStyle>
            <a:lvl1pPr lvl="0" marR="0" rtl="0" algn="l">
              <a:lnSpc>
                <a:spcPct val="90000"/>
              </a:lnSpc>
              <a:spcBef>
                <a:spcPts val="0"/>
              </a:spcBef>
              <a:spcAft>
                <a:spcPts val="0"/>
              </a:spcAft>
              <a:buClr>
                <a:srgbClr val="75818B"/>
              </a:buClr>
              <a:buSzPts val="4400"/>
              <a:buFont typeface="Arial"/>
              <a:buNone/>
              <a:defRPr b="1" i="0" sz="4400" u="none" cap="none" strike="noStrike">
                <a:solidFill>
                  <a:srgbClr val="75818B"/>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5"/>
          <p:cNvSpPr txBox="1"/>
          <p:nvPr>
            <p:ph idx="1" type="body"/>
          </p:nvPr>
        </p:nvSpPr>
        <p:spPr>
          <a:xfrm>
            <a:off x="628650" y="1631982"/>
            <a:ext cx="78867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 em branco">
  <p:cSld name="Slide em branco">
    <p:spTree>
      <p:nvGrpSpPr>
        <p:cNvPr id="16" name="Shape 1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údo com Legenda">
  <p:cSld name="Conteúdo com Legenda">
    <p:spTree>
      <p:nvGrpSpPr>
        <p:cNvPr id="17" name="Shape 17"/>
        <p:cNvGrpSpPr/>
        <p:nvPr/>
      </p:nvGrpSpPr>
      <p:grpSpPr>
        <a:xfrm>
          <a:off x="0" y="0"/>
          <a:ext cx="0" cy="0"/>
          <a:chOff x="0" y="0"/>
          <a:chExt cx="0" cy="0"/>
        </a:xfrm>
      </p:grpSpPr>
      <p:sp>
        <p:nvSpPr>
          <p:cNvPr id="18" name="Google Shape;18;p7"/>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rgbClr val="75818B"/>
              </a:buClr>
              <a:buSzPts val="3200"/>
              <a:buFont typeface="Arial"/>
              <a:buNone/>
              <a:defRPr b="1" i="0" sz="3200" u="none" cap="none" strike="noStrike">
                <a:solidFill>
                  <a:srgbClr val="75818B"/>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7"/>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sz="1600">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rgbClr val="75818B"/>
              </a:buClr>
              <a:buSzPts val="1400"/>
              <a:buFont typeface="Arial"/>
              <a:buNone/>
              <a:defRPr b="0" i="0" sz="1400" u="none" cap="none" strike="noStrike">
                <a:solidFill>
                  <a:srgbClr val="75818B"/>
                </a:solidFill>
                <a:latin typeface="Arial"/>
                <a:ea typeface="Arial"/>
                <a:cs typeface="Arial"/>
                <a:sym typeface="Arial"/>
              </a:defRPr>
            </a:lvl2pPr>
            <a:lvl3pPr indent="-228600" lvl="2" marL="1371600" marR="0" rtl="0" algn="l">
              <a:lnSpc>
                <a:spcPct val="90000"/>
              </a:lnSpc>
              <a:spcBef>
                <a:spcPts val="500"/>
              </a:spcBef>
              <a:spcAft>
                <a:spcPts val="0"/>
              </a:spcAft>
              <a:buClr>
                <a:srgbClr val="75818B"/>
              </a:buClr>
              <a:buSzPts val="1200"/>
              <a:buFont typeface="Arial"/>
              <a:buNone/>
              <a:defRPr b="0" i="0" sz="1200" u="none" cap="none" strike="noStrike">
                <a:solidFill>
                  <a:srgbClr val="75818B"/>
                </a:solidFill>
                <a:latin typeface="Arial"/>
                <a:ea typeface="Arial"/>
                <a:cs typeface="Arial"/>
                <a:sym typeface="Arial"/>
              </a:defRPr>
            </a:lvl3pPr>
            <a:lvl4pPr indent="-228600" lvl="3" marL="1828800" marR="0" rtl="0" algn="l">
              <a:lnSpc>
                <a:spcPct val="90000"/>
              </a:lnSpc>
              <a:spcBef>
                <a:spcPts val="500"/>
              </a:spcBef>
              <a:spcAft>
                <a:spcPts val="0"/>
              </a:spcAft>
              <a:buClr>
                <a:srgbClr val="75818B"/>
              </a:buClr>
              <a:buSzPts val="1000"/>
              <a:buFont typeface="Arial"/>
              <a:buNone/>
              <a:defRPr b="0" i="0" sz="1000" u="none" cap="none" strike="noStrike">
                <a:solidFill>
                  <a:srgbClr val="75818B"/>
                </a:solidFill>
                <a:latin typeface="Arial"/>
                <a:ea typeface="Arial"/>
                <a:cs typeface="Arial"/>
                <a:sym typeface="Arial"/>
              </a:defRPr>
            </a:lvl4pPr>
            <a:lvl5pPr indent="-228600" lvl="4" marL="2286000" marR="0" rtl="0" algn="l">
              <a:lnSpc>
                <a:spcPct val="90000"/>
              </a:lnSpc>
              <a:spcBef>
                <a:spcPts val="500"/>
              </a:spcBef>
              <a:spcAft>
                <a:spcPts val="0"/>
              </a:spcAft>
              <a:buClr>
                <a:srgbClr val="75818B"/>
              </a:buClr>
              <a:buSzPts val="1000"/>
              <a:buFont typeface="Arial"/>
              <a:buNone/>
              <a:defRPr b="0" i="0" sz="1000" u="none" cap="none" strike="noStrike">
                <a:solidFill>
                  <a:srgbClr val="75818B"/>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20" name="Google Shape;20;p7"/>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rgbClr val="75818B"/>
              </a:buClr>
              <a:buSzPts val="3200"/>
              <a:buFont typeface="Arial"/>
              <a:buNone/>
              <a:defRPr sz="3200">
                <a:solidFill>
                  <a:srgbClr val="75818B"/>
                </a:solidFill>
                <a:latin typeface="Arial"/>
                <a:ea typeface="Arial"/>
                <a:cs typeface="Arial"/>
                <a:sym typeface="Arial"/>
              </a:defRPr>
            </a:lvl1pPr>
            <a:lvl2pPr lvl="1" marR="0" rtl="0" algn="l">
              <a:lnSpc>
                <a:spcPct val="90000"/>
              </a:lnSpc>
              <a:spcBef>
                <a:spcPts val="500"/>
              </a:spcBef>
              <a:spcAft>
                <a:spcPts val="0"/>
              </a:spcAft>
              <a:buClr>
                <a:srgbClr val="75818B"/>
              </a:buClr>
              <a:buSzPts val="2800"/>
              <a:buFont typeface="Arial"/>
              <a:buNone/>
              <a:defRPr b="0" i="0" sz="2800" u="none" cap="none" strike="noStrike">
                <a:solidFill>
                  <a:srgbClr val="75818B"/>
                </a:solidFill>
                <a:latin typeface="Arial"/>
                <a:ea typeface="Arial"/>
                <a:cs typeface="Arial"/>
                <a:sym typeface="Arial"/>
              </a:defRPr>
            </a:lvl2pPr>
            <a:lvl3pPr lvl="2" marR="0" rtl="0" algn="l">
              <a:lnSpc>
                <a:spcPct val="90000"/>
              </a:lnSpc>
              <a:spcBef>
                <a:spcPts val="500"/>
              </a:spcBef>
              <a:spcAft>
                <a:spcPts val="0"/>
              </a:spcAft>
              <a:buClr>
                <a:srgbClr val="75818B"/>
              </a:buClr>
              <a:buSzPts val="2400"/>
              <a:buFont typeface="Arial"/>
              <a:buNone/>
              <a:defRPr b="0" i="0" sz="2400" u="none" cap="none" strike="noStrike">
                <a:solidFill>
                  <a:srgbClr val="75818B"/>
                </a:solidFill>
                <a:latin typeface="Arial"/>
                <a:ea typeface="Arial"/>
                <a:cs typeface="Arial"/>
                <a:sym typeface="Arial"/>
              </a:defRPr>
            </a:lvl3pPr>
            <a:lvl4pPr lvl="3" marR="0" rtl="0" algn="l">
              <a:lnSpc>
                <a:spcPct val="90000"/>
              </a:lnSpc>
              <a:spcBef>
                <a:spcPts val="500"/>
              </a:spcBef>
              <a:spcAft>
                <a:spcPts val="0"/>
              </a:spcAft>
              <a:buClr>
                <a:srgbClr val="75818B"/>
              </a:buClr>
              <a:buSzPts val="2000"/>
              <a:buFont typeface="Arial"/>
              <a:buNone/>
              <a:defRPr b="0" i="0" sz="2000" u="none" cap="none" strike="noStrike">
                <a:solidFill>
                  <a:srgbClr val="75818B"/>
                </a:solidFill>
                <a:latin typeface="Arial"/>
                <a:ea typeface="Arial"/>
                <a:cs typeface="Arial"/>
                <a:sym typeface="Arial"/>
              </a:defRPr>
            </a:lvl4pPr>
            <a:lvl5pPr lvl="4" marR="0" rtl="0" algn="l">
              <a:lnSpc>
                <a:spcPct val="90000"/>
              </a:lnSpc>
              <a:spcBef>
                <a:spcPts val="500"/>
              </a:spcBef>
              <a:spcAft>
                <a:spcPts val="0"/>
              </a:spcAft>
              <a:buClr>
                <a:srgbClr val="75818B"/>
              </a:buClr>
              <a:buSzPts val="2000"/>
              <a:buFont typeface="Arial"/>
              <a:buNone/>
              <a:defRPr b="0" i="0" sz="2000" u="none" cap="none" strike="noStrike">
                <a:solidFill>
                  <a:srgbClr val="75818B"/>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m com texto">
  <p:cSld name="Imagem com texto">
    <p:spTree>
      <p:nvGrpSpPr>
        <p:cNvPr id="21" name="Shape 21"/>
        <p:cNvGrpSpPr/>
        <p:nvPr/>
      </p:nvGrpSpPr>
      <p:grpSpPr>
        <a:xfrm>
          <a:off x="0" y="0"/>
          <a:ext cx="0" cy="0"/>
          <a:chOff x="0" y="0"/>
          <a:chExt cx="0" cy="0"/>
        </a:xfrm>
      </p:grpSpPr>
      <p:sp>
        <p:nvSpPr>
          <p:cNvPr id="22" name="Google Shape;22;p8"/>
          <p:cNvSpPr/>
          <p:nvPr>
            <p:ph idx="2" type="pic"/>
          </p:nvPr>
        </p:nvSpPr>
        <p:spPr>
          <a:xfrm>
            <a:off x="629841" y="1944895"/>
            <a:ext cx="3740146" cy="3937671"/>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rgbClr val="75818B"/>
              </a:buClr>
              <a:buSzPts val="3200"/>
              <a:buFont typeface="Arial"/>
              <a:buNone/>
              <a:defRPr sz="3200">
                <a:solidFill>
                  <a:srgbClr val="75818B"/>
                </a:solidFill>
                <a:latin typeface="Arial"/>
                <a:ea typeface="Arial"/>
                <a:cs typeface="Arial"/>
                <a:sym typeface="Arial"/>
              </a:defRPr>
            </a:lvl1pPr>
            <a:lvl2pPr lvl="1" marR="0" rtl="0" algn="l">
              <a:lnSpc>
                <a:spcPct val="90000"/>
              </a:lnSpc>
              <a:spcBef>
                <a:spcPts val="500"/>
              </a:spcBef>
              <a:spcAft>
                <a:spcPts val="0"/>
              </a:spcAft>
              <a:buClr>
                <a:srgbClr val="75818B"/>
              </a:buClr>
              <a:buSzPts val="2800"/>
              <a:buFont typeface="Arial"/>
              <a:buNone/>
              <a:defRPr b="0" i="0" sz="2800" u="none" cap="none" strike="noStrike">
                <a:solidFill>
                  <a:srgbClr val="75818B"/>
                </a:solidFill>
                <a:latin typeface="Arial"/>
                <a:ea typeface="Arial"/>
                <a:cs typeface="Arial"/>
                <a:sym typeface="Arial"/>
              </a:defRPr>
            </a:lvl2pPr>
            <a:lvl3pPr lvl="2" marR="0" rtl="0" algn="l">
              <a:lnSpc>
                <a:spcPct val="90000"/>
              </a:lnSpc>
              <a:spcBef>
                <a:spcPts val="500"/>
              </a:spcBef>
              <a:spcAft>
                <a:spcPts val="0"/>
              </a:spcAft>
              <a:buClr>
                <a:srgbClr val="75818B"/>
              </a:buClr>
              <a:buSzPts val="2400"/>
              <a:buFont typeface="Arial"/>
              <a:buNone/>
              <a:defRPr b="0" i="0" sz="2400" u="none" cap="none" strike="noStrike">
                <a:solidFill>
                  <a:srgbClr val="75818B"/>
                </a:solidFill>
                <a:latin typeface="Arial"/>
                <a:ea typeface="Arial"/>
                <a:cs typeface="Arial"/>
                <a:sym typeface="Arial"/>
              </a:defRPr>
            </a:lvl3pPr>
            <a:lvl4pPr lvl="3" marR="0" rtl="0" algn="l">
              <a:lnSpc>
                <a:spcPct val="90000"/>
              </a:lnSpc>
              <a:spcBef>
                <a:spcPts val="500"/>
              </a:spcBef>
              <a:spcAft>
                <a:spcPts val="0"/>
              </a:spcAft>
              <a:buClr>
                <a:srgbClr val="75818B"/>
              </a:buClr>
              <a:buSzPts val="2000"/>
              <a:buFont typeface="Arial"/>
              <a:buNone/>
              <a:defRPr b="0" i="0" sz="2000" u="none" cap="none" strike="noStrike">
                <a:solidFill>
                  <a:srgbClr val="75818B"/>
                </a:solidFill>
                <a:latin typeface="Arial"/>
                <a:ea typeface="Arial"/>
                <a:cs typeface="Arial"/>
                <a:sym typeface="Arial"/>
              </a:defRPr>
            </a:lvl4pPr>
            <a:lvl5pPr lvl="4" marR="0" rtl="0" algn="l">
              <a:lnSpc>
                <a:spcPct val="90000"/>
              </a:lnSpc>
              <a:spcBef>
                <a:spcPts val="500"/>
              </a:spcBef>
              <a:spcAft>
                <a:spcPts val="0"/>
              </a:spcAft>
              <a:buClr>
                <a:srgbClr val="75818B"/>
              </a:buClr>
              <a:buSzPts val="2000"/>
              <a:buFont typeface="Arial"/>
              <a:buNone/>
              <a:defRPr b="0" i="0" sz="2000" u="none" cap="none" strike="noStrike">
                <a:solidFill>
                  <a:srgbClr val="75818B"/>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23" name="Google Shape;23;p8"/>
          <p:cNvSpPr txBox="1"/>
          <p:nvPr>
            <p:ph type="title"/>
          </p:nvPr>
        </p:nvSpPr>
        <p:spPr>
          <a:xfrm>
            <a:off x="628650" y="365126"/>
            <a:ext cx="7886700" cy="1325563"/>
          </a:xfrm>
          <a:prstGeom prst="rect">
            <a:avLst/>
          </a:prstGeom>
          <a:noFill/>
          <a:ln>
            <a:noFill/>
          </a:ln>
        </p:spPr>
        <p:txBody>
          <a:bodyPr anchorCtr="0" anchor="t" bIns="45700" lIns="91425" spcFirstLastPara="1" rIns="91425" wrap="square" tIns="45700"/>
          <a:lstStyle>
            <a:lvl1pPr lvl="0" marR="0" rtl="0" algn="l">
              <a:lnSpc>
                <a:spcPct val="90000"/>
              </a:lnSpc>
              <a:spcBef>
                <a:spcPts val="0"/>
              </a:spcBef>
              <a:spcAft>
                <a:spcPts val="0"/>
              </a:spcAft>
              <a:buClr>
                <a:srgbClr val="75818B"/>
              </a:buClr>
              <a:buSzPts val="4400"/>
              <a:buFont typeface="Arial"/>
              <a:buNone/>
              <a:defRPr b="1" i="0" sz="4400" u="none" cap="none" strike="noStrike">
                <a:solidFill>
                  <a:srgbClr val="75818B"/>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8"/>
          <p:cNvSpPr txBox="1"/>
          <p:nvPr>
            <p:ph idx="1" type="body"/>
          </p:nvPr>
        </p:nvSpPr>
        <p:spPr>
          <a:xfrm>
            <a:off x="4593514" y="1944895"/>
            <a:ext cx="3921835" cy="3937672"/>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onteúdo com Legenda">
  <p:cSld name="1_Conteúdo com Legenda">
    <p:spTree>
      <p:nvGrpSpPr>
        <p:cNvPr id="25" name="Shape 25"/>
        <p:cNvGrpSpPr/>
        <p:nvPr/>
      </p:nvGrpSpPr>
      <p:grpSpPr>
        <a:xfrm>
          <a:off x="0" y="0"/>
          <a:ext cx="0" cy="0"/>
          <a:chOff x="0" y="0"/>
          <a:chExt cx="0" cy="0"/>
        </a:xfrm>
      </p:grpSpPr>
      <p:sp>
        <p:nvSpPr>
          <p:cNvPr id="26" name="Google Shape;26;p9"/>
          <p:cNvSpPr txBox="1"/>
          <p:nvPr>
            <p:ph type="title"/>
          </p:nvPr>
        </p:nvSpPr>
        <p:spPr>
          <a:xfrm>
            <a:off x="5567363" y="449263"/>
            <a:ext cx="2949178"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rgbClr val="75818B"/>
              </a:buClr>
              <a:buSzPts val="3200"/>
              <a:buFont typeface="Arial"/>
              <a:buNone/>
              <a:defRPr b="1" i="0" sz="3200" u="none" cap="none" strike="noStrike">
                <a:solidFill>
                  <a:srgbClr val="75818B"/>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 name="Google Shape;27;p9"/>
          <p:cNvSpPr txBox="1"/>
          <p:nvPr>
            <p:ph idx="1" type="body"/>
          </p:nvPr>
        </p:nvSpPr>
        <p:spPr>
          <a:xfrm>
            <a:off x="5567363" y="2049463"/>
            <a:ext cx="2949178"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sz="1600">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rgbClr val="75818B"/>
              </a:buClr>
              <a:buSzPts val="1400"/>
              <a:buFont typeface="Arial"/>
              <a:buNone/>
              <a:defRPr b="0" i="0" sz="1400" u="none" cap="none" strike="noStrike">
                <a:solidFill>
                  <a:srgbClr val="75818B"/>
                </a:solidFill>
                <a:latin typeface="Arial"/>
                <a:ea typeface="Arial"/>
                <a:cs typeface="Arial"/>
                <a:sym typeface="Arial"/>
              </a:defRPr>
            </a:lvl2pPr>
            <a:lvl3pPr indent="-228600" lvl="2" marL="1371600" marR="0" rtl="0" algn="l">
              <a:lnSpc>
                <a:spcPct val="90000"/>
              </a:lnSpc>
              <a:spcBef>
                <a:spcPts val="500"/>
              </a:spcBef>
              <a:spcAft>
                <a:spcPts val="0"/>
              </a:spcAft>
              <a:buClr>
                <a:srgbClr val="75818B"/>
              </a:buClr>
              <a:buSzPts val="1200"/>
              <a:buFont typeface="Arial"/>
              <a:buNone/>
              <a:defRPr b="0" i="0" sz="1200" u="none" cap="none" strike="noStrike">
                <a:solidFill>
                  <a:srgbClr val="75818B"/>
                </a:solidFill>
                <a:latin typeface="Arial"/>
                <a:ea typeface="Arial"/>
                <a:cs typeface="Arial"/>
                <a:sym typeface="Arial"/>
              </a:defRPr>
            </a:lvl3pPr>
            <a:lvl4pPr indent="-228600" lvl="3" marL="1828800" marR="0" rtl="0" algn="l">
              <a:lnSpc>
                <a:spcPct val="90000"/>
              </a:lnSpc>
              <a:spcBef>
                <a:spcPts val="500"/>
              </a:spcBef>
              <a:spcAft>
                <a:spcPts val="0"/>
              </a:spcAft>
              <a:buClr>
                <a:srgbClr val="75818B"/>
              </a:buClr>
              <a:buSzPts val="1000"/>
              <a:buFont typeface="Arial"/>
              <a:buNone/>
              <a:defRPr b="0" i="0" sz="1000" u="none" cap="none" strike="noStrike">
                <a:solidFill>
                  <a:srgbClr val="75818B"/>
                </a:solidFill>
                <a:latin typeface="Arial"/>
                <a:ea typeface="Arial"/>
                <a:cs typeface="Arial"/>
                <a:sym typeface="Arial"/>
              </a:defRPr>
            </a:lvl4pPr>
            <a:lvl5pPr indent="-228600" lvl="4" marL="2286000" marR="0" rtl="0" algn="l">
              <a:lnSpc>
                <a:spcPct val="90000"/>
              </a:lnSpc>
              <a:spcBef>
                <a:spcPts val="500"/>
              </a:spcBef>
              <a:spcAft>
                <a:spcPts val="0"/>
              </a:spcAft>
              <a:buClr>
                <a:srgbClr val="75818B"/>
              </a:buClr>
              <a:buSzPts val="1000"/>
              <a:buFont typeface="Arial"/>
              <a:buNone/>
              <a:defRPr b="0" i="0" sz="1000" u="none" cap="none" strike="noStrike">
                <a:solidFill>
                  <a:srgbClr val="75818B"/>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28" name="Google Shape;28;p9"/>
          <p:cNvSpPr/>
          <p:nvPr>
            <p:ph idx="2" type="pic"/>
          </p:nvPr>
        </p:nvSpPr>
        <p:spPr>
          <a:xfrm>
            <a:off x="563278" y="987426"/>
            <a:ext cx="462915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rgbClr val="75818B"/>
              </a:buClr>
              <a:buSzPts val="3200"/>
              <a:buFont typeface="Arial"/>
              <a:buNone/>
              <a:defRPr sz="3200">
                <a:solidFill>
                  <a:srgbClr val="75818B"/>
                </a:solidFill>
                <a:latin typeface="Arial"/>
                <a:ea typeface="Arial"/>
                <a:cs typeface="Arial"/>
                <a:sym typeface="Arial"/>
              </a:defRPr>
            </a:lvl1pPr>
            <a:lvl2pPr lvl="1" marR="0" rtl="0" algn="l">
              <a:lnSpc>
                <a:spcPct val="90000"/>
              </a:lnSpc>
              <a:spcBef>
                <a:spcPts val="500"/>
              </a:spcBef>
              <a:spcAft>
                <a:spcPts val="0"/>
              </a:spcAft>
              <a:buClr>
                <a:srgbClr val="75818B"/>
              </a:buClr>
              <a:buSzPts val="2800"/>
              <a:buFont typeface="Arial"/>
              <a:buNone/>
              <a:defRPr b="0" i="0" sz="2800" u="none" cap="none" strike="noStrike">
                <a:solidFill>
                  <a:srgbClr val="75818B"/>
                </a:solidFill>
                <a:latin typeface="Arial"/>
                <a:ea typeface="Arial"/>
                <a:cs typeface="Arial"/>
                <a:sym typeface="Arial"/>
              </a:defRPr>
            </a:lvl2pPr>
            <a:lvl3pPr lvl="2" marR="0" rtl="0" algn="l">
              <a:lnSpc>
                <a:spcPct val="90000"/>
              </a:lnSpc>
              <a:spcBef>
                <a:spcPts val="500"/>
              </a:spcBef>
              <a:spcAft>
                <a:spcPts val="0"/>
              </a:spcAft>
              <a:buClr>
                <a:srgbClr val="75818B"/>
              </a:buClr>
              <a:buSzPts val="2400"/>
              <a:buFont typeface="Arial"/>
              <a:buNone/>
              <a:defRPr b="0" i="0" sz="2400" u="none" cap="none" strike="noStrike">
                <a:solidFill>
                  <a:srgbClr val="75818B"/>
                </a:solidFill>
                <a:latin typeface="Arial"/>
                <a:ea typeface="Arial"/>
                <a:cs typeface="Arial"/>
                <a:sym typeface="Arial"/>
              </a:defRPr>
            </a:lvl3pPr>
            <a:lvl4pPr lvl="3" marR="0" rtl="0" algn="l">
              <a:lnSpc>
                <a:spcPct val="90000"/>
              </a:lnSpc>
              <a:spcBef>
                <a:spcPts val="500"/>
              </a:spcBef>
              <a:spcAft>
                <a:spcPts val="0"/>
              </a:spcAft>
              <a:buClr>
                <a:srgbClr val="75818B"/>
              </a:buClr>
              <a:buSzPts val="2000"/>
              <a:buFont typeface="Arial"/>
              <a:buNone/>
              <a:defRPr b="0" i="0" sz="2000" u="none" cap="none" strike="noStrike">
                <a:solidFill>
                  <a:srgbClr val="75818B"/>
                </a:solidFill>
                <a:latin typeface="Arial"/>
                <a:ea typeface="Arial"/>
                <a:cs typeface="Arial"/>
                <a:sym typeface="Arial"/>
              </a:defRPr>
            </a:lvl4pPr>
            <a:lvl5pPr lvl="4" marR="0" rtl="0" algn="l">
              <a:lnSpc>
                <a:spcPct val="90000"/>
              </a:lnSpc>
              <a:spcBef>
                <a:spcPts val="500"/>
              </a:spcBef>
              <a:spcAft>
                <a:spcPts val="0"/>
              </a:spcAft>
              <a:buClr>
                <a:srgbClr val="75818B"/>
              </a:buClr>
              <a:buSzPts val="2000"/>
              <a:buFont typeface="Arial"/>
              <a:buNone/>
              <a:defRPr b="0" i="0" sz="2000" u="none" cap="none" strike="noStrike">
                <a:solidFill>
                  <a:srgbClr val="75818B"/>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ção" type="twoTxTwoObj">
  <p:cSld name="TWO_OBJECTS_WITH_TEXT">
    <p:spTree>
      <p:nvGrpSpPr>
        <p:cNvPr id="29" name="Shape 29"/>
        <p:cNvGrpSpPr/>
        <p:nvPr/>
      </p:nvGrpSpPr>
      <p:grpSpPr>
        <a:xfrm>
          <a:off x="0" y="0"/>
          <a:ext cx="0" cy="0"/>
          <a:chOff x="0" y="0"/>
          <a:chExt cx="0" cy="0"/>
        </a:xfrm>
      </p:grpSpPr>
      <p:sp>
        <p:nvSpPr>
          <p:cNvPr id="30" name="Google Shape;30;p10"/>
          <p:cNvSpPr txBox="1"/>
          <p:nvPr>
            <p:ph type="title"/>
          </p:nvPr>
        </p:nvSpPr>
        <p:spPr>
          <a:xfrm>
            <a:off x="629841" y="365126"/>
            <a:ext cx="7886700" cy="1325563"/>
          </a:xfrm>
          <a:prstGeom prst="rect">
            <a:avLst/>
          </a:prstGeom>
          <a:noFill/>
          <a:ln>
            <a:noFill/>
          </a:ln>
        </p:spPr>
        <p:txBody>
          <a:bodyPr anchorCtr="0" anchor="t" bIns="45700" lIns="91425" spcFirstLastPara="1" rIns="91425" wrap="square" tIns="45700"/>
          <a:lstStyle>
            <a:lvl1pPr lvl="0" marR="0" rtl="0" algn="l">
              <a:lnSpc>
                <a:spcPct val="90000"/>
              </a:lnSpc>
              <a:spcBef>
                <a:spcPts val="0"/>
              </a:spcBef>
              <a:spcAft>
                <a:spcPts val="0"/>
              </a:spcAft>
              <a:buClr>
                <a:srgbClr val="75818B"/>
              </a:buClr>
              <a:buSzPts val="4400"/>
              <a:buFont typeface="Arial"/>
              <a:buNone/>
              <a:defRPr b="1" i="0" sz="4400" u="none" cap="none" strike="noStrike">
                <a:solidFill>
                  <a:srgbClr val="75818B"/>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10"/>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rgbClr val="75818B"/>
              </a:buClr>
              <a:buSzPts val="2400"/>
              <a:buFont typeface="Arial"/>
              <a:buNone/>
              <a:defRPr b="1" sz="2400">
                <a:solidFill>
                  <a:srgbClr val="75818B"/>
                </a:solidFill>
                <a:latin typeface="Arial"/>
                <a:ea typeface="Arial"/>
                <a:cs typeface="Arial"/>
                <a:sym typeface="Arial"/>
              </a:defRPr>
            </a:lvl1pPr>
            <a:lvl2pPr indent="-228600" lvl="1" marL="914400" marR="0" rtl="0" algn="l">
              <a:lnSpc>
                <a:spcPct val="90000"/>
              </a:lnSpc>
              <a:spcBef>
                <a:spcPts val="500"/>
              </a:spcBef>
              <a:spcAft>
                <a:spcPts val="0"/>
              </a:spcAft>
              <a:buClr>
                <a:srgbClr val="75818B"/>
              </a:buClr>
              <a:buSzPts val="2000"/>
              <a:buFont typeface="Arial"/>
              <a:buNone/>
              <a:defRPr b="1" i="0" sz="2000" u="none" cap="none" strike="noStrike">
                <a:solidFill>
                  <a:srgbClr val="75818B"/>
                </a:solidFill>
                <a:latin typeface="Arial"/>
                <a:ea typeface="Arial"/>
                <a:cs typeface="Arial"/>
                <a:sym typeface="Arial"/>
              </a:defRPr>
            </a:lvl2pPr>
            <a:lvl3pPr indent="-228600" lvl="2" marL="1371600" marR="0" rtl="0" algn="l">
              <a:lnSpc>
                <a:spcPct val="90000"/>
              </a:lnSpc>
              <a:spcBef>
                <a:spcPts val="500"/>
              </a:spcBef>
              <a:spcAft>
                <a:spcPts val="0"/>
              </a:spcAft>
              <a:buClr>
                <a:srgbClr val="75818B"/>
              </a:buClr>
              <a:buSzPts val="1800"/>
              <a:buFont typeface="Arial"/>
              <a:buNone/>
              <a:defRPr b="1" i="0" sz="1800" u="none" cap="none" strike="noStrike">
                <a:solidFill>
                  <a:srgbClr val="75818B"/>
                </a:solidFill>
                <a:latin typeface="Arial"/>
                <a:ea typeface="Arial"/>
                <a:cs typeface="Arial"/>
                <a:sym typeface="Arial"/>
              </a:defRPr>
            </a:lvl3pPr>
            <a:lvl4pPr indent="-228600" lvl="3" marL="1828800" marR="0" rtl="0" algn="l">
              <a:lnSpc>
                <a:spcPct val="90000"/>
              </a:lnSpc>
              <a:spcBef>
                <a:spcPts val="500"/>
              </a:spcBef>
              <a:spcAft>
                <a:spcPts val="0"/>
              </a:spcAft>
              <a:buClr>
                <a:srgbClr val="75818B"/>
              </a:buClr>
              <a:buSzPts val="1600"/>
              <a:buFont typeface="Arial"/>
              <a:buNone/>
              <a:defRPr b="1" i="0" sz="1600" u="none" cap="none" strike="noStrike">
                <a:solidFill>
                  <a:srgbClr val="75818B"/>
                </a:solidFill>
                <a:latin typeface="Arial"/>
                <a:ea typeface="Arial"/>
                <a:cs typeface="Arial"/>
                <a:sym typeface="Arial"/>
              </a:defRPr>
            </a:lvl4pPr>
            <a:lvl5pPr indent="-228600" lvl="4" marL="2286000" marR="0" rtl="0" algn="l">
              <a:lnSpc>
                <a:spcPct val="90000"/>
              </a:lnSpc>
              <a:spcBef>
                <a:spcPts val="500"/>
              </a:spcBef>
              <a:spcAft>
                <a:spcPts val="0"/>
              </a:spcAft>
              <a:buClr>
                <a:srgbClr val="75818B"/>
              </a:buClr>
              <a:buSzPts val="1600"/>
              <a:buFont typeface="Arial"/>
              <a:buNone/>
              <a:defRPr b="1" i="0" sz="1600" u="none" cap="none" strike="noStrike">
                <a:solidFill>
                  <a:srgbClr val="75818B"/>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2" name="Google Shape;32;p10"/>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Google Shape;33;p10"/>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rgbClr val="75818B"/>
              </a:buClr>
              <a:buSzPts val="2400"/>
              <a:buFont typeface="Arial"/>
              <a:buNone/>
              <a:defRPr b="1" sz="2400">
                <a:solidFill>
                  <a:srgbClr val="75818B"/>
                </a:solidFill>
                <a:latin typeface="Arial"/>
                <a:ea typeface="Arial"/>
                <a:cs typeface="Arial"/>
                <a:sym typeface="Arial"/>
              </a:defRPr>
            </a:lvl1pPr>
            <a:lvl2pPr indent="-228600" lvl="1" marL="914400" marR="0" rtl="0" algn="l">
              <a:lnSpc>
                <a:spcPct val="90000"/>
              </a:lnSpc>
              <a:spcBef>
                <a:spcPts val="500"/>
              </a:spcBef>
              <a:spcAft>
                <a:spcPts val="0"/>
              </a:spcAft>
              <a:buClr>
                <a:srgbClr val="75818B"/>
              </a:buClr>
              <a:buSzPts val="2000"/>
              <a:buFont typeface="Arial"/>
              <a:buNone/>
              <a:defRPr b="1" i="0" sz="2000" u="none" cap="none" strike="noStrike">
                <a:solidFill>
                  <a:srgbClr val="75818B"/>
                </a:solidFill>
                <a:latin typeface="Arial"/>
                <a:ea typeface="Arial"/>
                <a:cs typeface="Arial"/>
                <a:sym typeface="Arial"/>
              </a:defRPr>
            </a:lvl2pPr>
            <a:lvl3pPr indent="-228600" lvl="2" marL="1371600" marR="0" rtl="0" algn="l">
              <a:lnSpc>
                <a:spcPct val="90000"/>
              </a:lnSpc>
              <a:spcBef>
                <a:spcPts val="500"/>
              </a:spcBef>
              <a:spcAft>
                <a:spcPts val="0"/>
              </a:spcAft>
              <a:buClr>
                <a:srgbClr val="75818B"/>
              </a:buClr>
              <a:buSzPts val="1800"/>
              <a:buFont typeface="Arial"/>
              <a:buNone/>
              <a:defRPr b="1" i="0" sz="1800" u="none" cap="none" strike="noStrike">
                <a:solidFill>
                  <a:srgbClr val="75818B"/>
                </a:solidFill>
                <a:latin typeface="Arial"/>
                <a:ea typeface="Arial"/>
                <a:cs typeface="Arial"/>
                <a:sym typeface="Arial"/>
              </a:defRPr>
            </a:lvl3pPr>
            <a:lvl4pPr indent="-228600" lvl="3" marL="1828800" marR="0" rtl="0" algn="l">
              <a:lnSpc>
                <a:spcPct val="90000"/>
              </a:lnSpc>
              <a:spcBef>
                <a:spcPts val="500"/>
              </a:spcBef>
              <a:spcAft>
                <a:spcPts val="0"/>
              </a:spcAft>
              <a:buClr>
                <a:srgbClr val="75818B"/>
              </a:buClr>
              <a:buSzPts val="1600"/>
              <a:buFont typeface="Arial"/>
              <a:buNone/>
              <a:defRPr b="1" i="0" sz="1600" u="none" cap="none" strike="noStrike">
                <a:solidFill>
                  <a:srgbClr val="75818B"/>
                </a:solidFill>
                <a:latin typeface="Arial"/>
                <a:ea typeface="Arial"/>
                <a:cs typeface="Arial"/>
                <a:sym typeface="Arial"/>
              </a:defRPr>
            </a:lvl4pPr>
            <a:lvl5pPr indent="-228600" lvl="4" marL="2286000" marR="0" rtl="0" algn="l">
              <a:lnSpc>
                <a:spcPct val="90000"/>
              </a:lnSpc>
              <a:spcBef>
                <a:spcPts val="500"/>
              </a:spcBef>
              <a:spcAft>
                <a:spcPts val="0"/>
              </a:spcAft>
              <a:buClr>
                <a:srgbClr val="75818B"/>
              </a:buClr>
              <a:buSzPts val="1600"/>
              <a:buFont typeface="Arial"/>
              <a:buNone/>
              <a:defRPr b="1" i="0" sz="1600" u="none" cap="none" strike="noStrike">
                <a:solidFill>
                  <a:srgbClr val="75818B"/>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4" name="Google Shape;34;p10"/>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Duas Partes de Conteúdo" type="twoObj">
  <p:cSld name="TWO_OBJECTS">
    <p:spTree>
      <p:nvGrpSpPr>
        <p:cNvPr id="35" name="Shape 35"/>
        <p:cNvGrpSpPr/>
        <p:nvPr/>
      </p:nvGrpSpPr>
      <p:grpSpPr>
        <a:xfrm>
          <a:off x="0" y="0"/>
          <a:ext cx="0" cy="0"/>
          <a:chOff x="0" y="0"/>
          <a:chExt cx="0" cy="0"/>
        </a:xfrm>
      </p:grpSpPr>
      <p:sp>
        <p:nvSpPr>
          <p:cNvPr id="36" name="Google Shape;36;p11"/>
          <p:cNvSpPr txBox="1"/>
          <p:nvPr>
            <p:ph type="title"/>
          </p:nvPr>
        </p:nvSpPr>
        <p:spPr>
          <a:xfrm>
            <a:off x="628650" y="365126"/>
            <a:ext cx="7886700" cy="1325563"/>
          </a:xfrm>
          <a:prstGeom prst="rect">
            <a:avLst/>
          </a:prstGeom>
          <a:noFill/>
          <a:ln>
            <a:noFill/>
          </a:ln>
        </p:spPr>
        <p:txBody>
          <a:bodyPr anchorCtr="0" anchor="t" bIns="45700" lIns="91425" spcFirstLastPara="1" rIns="91425" wrap="square" tIns="45700"/>
          <a:lstStyle>
            <a:lvl1pPr lvl="0" marR="0" rtl="0" algn="l">
              <a:lnSpc>
                <a:spcPct val="90000"/>
              </a:lnSpc>
              <a:spcBef>
                <a:spcPts val="0"/>
              </a:spcBef>
              <a:spcAft>
                <a:spcPts val="0"/>
              </a:spcAft>
              <a:buClr>
                <a:srgbClr val="75818B"/>
              </a:buClr>
              <a:buSzPts val="4400"/>
              <a:buFont typeface="Arial"/>
              <a:buNone/>
              <a:defRPr b="1" i="0" sz="4400" u="none" cap="none" strike="noStrike">
                <a:solidFill>
                  <a:srgbClr val="75818B"/>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11"/>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8" name="Google Shape;38;p11"/>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0.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10" name="Shape 1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39" name="Shape 3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7"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s://ieeexplore.ieee.org/document/1050532/" TargetMode="External"/><Relationship Id="rId4" Type="http://schemas.openxmlformats.org/officeDocument/2006/relationships/hyperlink" Target="https://run.unl.pt/bitstream/10362/11330/1/Silva_2013.pdf" TargetMode="External"/><Relationship Id="rId5" Type="http://schemas.openxmlformats.org/officeDocument/2006/relationships/hyperlink" Target="https://patents.google.com/patent/US7486129B2/en" TargetMode="External"/><Relationship Id="rId6" Type="http://schemas.openxmlformats.org/officeDocument/2006/relationships/hyperlink" Target="https://www.ijert.org/research/design-of-low-power-adc-using-0.18m-cmos-technology-IJERTV3IS11173.pdf" TargetMode="External"/><Relationship Id="rId7" Type="http://schemas.openxmlformats.org/officeDocument/2006/relationships/hyperlink" Target="https://www.statista.com/statistics/675169/worldwide-temperature-sensors-market-siz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hyperlink" Target="mailto:andrempmattos@gmail.com" TargetMode="External"/><Relationship Id="rId4" Type="http://schemas.openxmlformats.org/officeDocument/2006/relationships/hyperlink" Target="mailto:gustavosimassilva@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Google Shape;49;p14"/>
          <p:cNvSpPr txBox="1"/>
          <p:nvPr>
            <p:ph type="title"/>
          </p:nvPr>
        </p:nvSpPr>
        <p:spPr>
          <a:xfrm>
            <a:off x="347662" y="1506537"/>
            <a:ext cx="8426450" cy="66992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5818B"/>
              </a:buClr>
              <a:buSzPts val="4400"/>
              <a:buFont typeface="Arial"/>
              <a:buNone/>
            </a:pPr>
            <a:r>
              <a:rPr lang="en-US" sz="3600"/>
              <a:t>Sensor Integrado de Temperatura</a:t>
            </a:r>
            <a:endParaRPr sz="3600"/>
          </a:p>
        </p:txBody>
      </p:sp>
      <p:sp>
        <p:nvSpPr>
          <p:cNvPr id="50" name="Google Shape;50;p14"/>
          <p:cNvSpPr txBox="1"/>
          <p:nvPr>
            <p:ph idx="1" type="body"/>
          </p:nvPr>
        </p:nvSpPr>
        <p:spPr>
          <a:xfrm>
            <a:off x="355600" y="2232025"/>
            <a:ext cx="8388350" cy="287337"/>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5818B"/>
              </a:buClr>
              <a:buSzPts val="1800"/>
              <a:buNone/>
            </a:pPr>
            <a:r>
              <a:rPr b="1" lang="en-US" sz="1800"/>
              <a:t>André Martins Pio de Mattos e Gustavo Simas da Silva</a:t>
            </a:r>
            <a:endParaRPr/>
          </a:p>
        </p:txBody>
      </p:sp>
      <p:sp>
        <p:nvSpPr>
          <p:cNvPr id="51" name="Google Shape;51;p14"/>
          <p:cNvSpPr txBox="1"/>
          <p:nvPr>
            <p:ph idx="1" type="body"/>
          </p:nvPr>
        </p:nvSpPr>
        <p:spPr>
          <a:xfrm>
            <a:off x="365125" y="2557462"/>
            <a:ext cx="8378825" cy="287337"/>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75818B"/>
              </a:buClr>
              <a:buSzPts val="1600"/>
              <a:buNone/>
            </a:pPr>
            <a:r>
              <a:rPr lang="en-US"/>
              <a:t>Engenharia Eletrônica </a:t>
            </a:r>
            <a:r>
              <a:rPr b="0" i="0" lang="en-US" sz="1600" u="none">
                <a:solidFill>
                  <a:srgbClr val="75818B"/>
                </a:solidFill>
                <a:latin typeface="Arial"/>
                <a:ea typeface="Arial"/>
                <a:cs typeface="Arial"/>
                <a:sym typeface="Arial"/>
              </a:rPr>
              <a:t>| D</a:t>
            </a:r>
            <a:r>
              <a:rPr lang="en-US"/>
              <a:t>EEL</a:t>
            </a:r>
            <a:r>
              <a:rPr b="0" i="0" lang="en-US" sz="1600" u="none">
                <a:solidFill>
                  <a:srgbClr val="75818B"/>
                </a:solidFill>
                <a:latin typeface="Arial"/>
                <a:ea typeface="Arial"/>
                <a:cs typeface="Arial"/>
                <a:sym typeface="Arial"/>
              </a:rPr>
              <a:t> | Centro Tecn</a:t>
            </a:r>
            <a:r>
              <a:rPr lang="en-US"/>
              <a:t>ológico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259400" y="365125"/>
            <a:ext cx="8544000" cy="132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5818B"/>
              </a:buClr>
              <a:buSzPts val="4400"/>
              <a:buFont typeface="Arial"/>
              <a:buNone/>
            </a:pPr>
            <a:r>
              <a:rPr lang="en-US" sz="3800"/>
              <a:t>Unidade de Controle </a:t>
            </a:r>
            <a:r>
              <a:rPr lang="en-US" sz="3800"/>
              <a:t>Desenvolvida</a:t>
            </a:r>
            <a:endParaRPr sz="3800"/>
          </a:p>
        </p:txBody>
      </p:sp>
      <p:pic>
        <p:nvPicPr>
          <p:cNvPr id="144" name="Google Shape;144;p23"/>
          <p:cNvPicPr preferRelativeResize="0"/>
          <p:nvPr/>
        </p:nvPicPr>
        <p:blipFill rotWithShape="1">
          <a:blip r:embed="rId3">
            <a:alphaModFix/>
          </a:blip>
          <a:srcRect b="3197" l="1808" r="2000" t="2213"/>
          <a:stretch/>
        </p:blipFill>
        <p:spPr>
          <a:xfrm>
            <a:off x="2691125" y="3333075"/>
            <a:ext cx="3626725" cy="2521375"/>
          </a:xfrm>
          <a:prstGeom prst="rect">
            <a:avLst/>
          </a:prstGeom>
          <a:noFill/>
          <a:ln>
            <a:noFill/>
          </a:ln>
        </p:spPr>
      </p:pic>
      <p:sp>
        <p:nvSpPr>
          <p:cNvPr id="145" name="Google Shape;145;p23"/>
          <p:cNvSpPr txBox="1"/>
          <p:nvPr/>
        </p:nvSpPr>
        <p:spPr>
          <a:xfrm>
            <a:off x="1679400" y="5854439"/>
            <a:ext cx="5785200" cy="452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US" sz="1800">
                <a:solidFill>
                  <a:srgbClr val="292D31"/>
                </a:solidFill>
                <a:latin typeface="Calibri"/>
                <a:ea typeface="Calibri"/>
                <a:cs typeface="Calibri"/>
                <a:sym typeface="Calibri"/>
              </a:rPr>
              <a:t>Topologia da Unidade de Controle desenvolvida</a:t>
            </a:r>
            <a:endParaRPr sz="1800">
              <a:solidFill>
                <a:srgbClr val="292D31"/>
              </a:solidFill>
              <a:latin typeface="Calibri"/>
              <a:ea typeface="Calibri"/>
              <a:cs typeface="Calibri"/>
              <a:sym typeface="Calibri"/>
            </a:endParaRPr>
          </a:p>
        </p:txBody>
      </p:sp>
      <p:sp>
        <p:nvSpPr>
          <p:cNvPr id="146" name="Google Shape;146;p23"/>
          <p:cNvSpPr txBox="1"/>
          <p:nvPr>
            <p:ph idx="1" type="body"/>
          </p:nvPr>
        </p:nvSpPr>
        <p:spPr>
          <a:xfrm>
            <a:off x="259400" y="851000"/>
            <a:ext cx="8527500" cy="21489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chemeClr val="dk1"/>
              </a:buClr>
              <a:buSzPts val="2000"/>
              <a:buFont typeface="Arial"/>
              <a:buNone/>
            </a:pPr>
            <a:r>
              <a:rPr lang="en-US" sz="1800">
                <a:solidFill>
                  <a:srgbClr val="292D31"/>
                </a:solidFill>
              </a:rPr>
              <a:t>A Unidade de Controle (UC) é responsável por disponibilizar sinais de comando para os demais blocos do sistema, fechando a malha geral e tornando o sistema realimentado. Utiliza de portas lógicas AND, NAND e Flip-Flops Tipo D. Simplificadamente, os Flip-Flops guardam valores de estado, que determinam a etapa de funcionamento do ADC. Existem três estados possíveis, S_IN(sinal de entrada para o integrador), S_REF(sinal de referência para o integrador) e S_OFF(quando se termina a execução). A lógica combinacional recebe condições de transição do circuito e, por consequência, atualiza o estado vigente.</a:t>
            </a:r>
            <a:endParaRPr sz="1800">
              <a:solidFill>
                <a:srgbClr val="292D3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259400" y="365125"/>
            <a:ext cx="8544000" cy="132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5818B"/>
              </a:buClr>
              <a:buSzPts val="4400"/>
              <a:buFont typeface="Arial"/>
              <a:buNone/>
            </a:pPr>
            <a:r>
              <a:rPr lang="en-US" sz="3800"/>
              <a:t>Resultados - Bandgap</a:t>
            </a:r>
            <a:endParaRPr sz="3800"/>
          </a:p>
        </p:txBody>
      </p:sp>
      <p:sp>
        <p:nvSpPr>
          <p:cNvPr id="152" name="Google Shape;152;p24"/>
          <p:cNvSpPr txBox="1"/>
          <p:nvPr/>
        </p:nvSpPr>
        <p:spPr>
          <a:xfrm>
            <a:off x="1679400" y="5854439"/>
            <a:ext cx="5785200" cy="452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US" sz="1800">
                <a:solidFill>
                  <a:srgbClr val="292D31"/>
                </a:solidFill>
                <a:latin typeface="Calibri"/>
                <a:ea typeface="Calibri"/>
                <a:cs typeface="Calibri"/>
                <a:sym typeface="Calibri"/>
              </a:rPr>
              <a:t>Sinais do Bandgap: CTAT (acima) e PTAT (abaixo)</a:t>
            </a:r>
            <a:endParaRPr sz="1800">
              <a:solidFill>
                <a:srgbClr val="292D31"/>
              </a:solidFill>
              <a:latin typeface="Calibri"/>
              <a:ea typeface="Calibri"/>
              <a:cs typeface="Calibri"/>
              <a:sym typeface="Calibri"/>
            </a:endParaRPr>
          </a:p>
        </p:txBody>
      </p:sp>
      <p:sp>
        <p:nvSpPr>
          <p:cNvPr id="153" name="Google Shape;153;p24"/>
          <p:cNvSpPr txBox="1"/>
          <p:nvPr>
            <p:ph idx="1" type="body"/>
          </p:nvPr>
        </p:nvSpPr>
        <p:spPr>
          <a:xfrm>
            <a:off x="259400" y="851000"/>
            <a:ext cx="8527500" cy="15417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chemeClr val="dk1"/>
              </a:buClr>
              <a:buSzPts val="2000"/>
              <a:buFont typeface="Arial"/>
              <a:buNone/>
            </a:pPr>
            <a:r>
              <a:rPr lang="en-US" sz="1800">
                <a:solidFill>
                  <a:srgbClr val="292D31"/>
                </a:solidFill>
              </a:rPr>
              <a:t>Realizou-se a simulação do circuito até 2s, com timestep de 10ms, e variação de temperatura de -40ºC a 120ºC em intervalos de 20ºC. Para o Bandgap, obteve-se elevação da tensão do sinal PTAT, com intervalo de 4mV a cada 20ºC. Para o CTAT foi observada decréscimo aproximadamente linear dentro da faixa de interesse, com redução de </a:t>
            </a:r>
            <a:r>
              <a:rPr lang="en-US" sz="1800">
                <a:solidFill>
                  <a:srgbClr val="292D31"/>
                </a:solidFill>
              </a:rPr>
              <a:t>40mV a cada 20ºC.</a:t>
            </a:r>
            <a:endParaRPr sz="1800">
              <a:solidFill>
                <a:srgbClr val="292D31"/>
              </a:solidFill>
            </a:endParaRPr>
          </a:p>
        </p:txBody>
      </p:sp>
      <p:pic>
        <p:nvPicPr>
          <p:cNvPr id="154" name="Google Shape;154;p24"/>
          <p:cNvPicPr preferRelativeResize="0"/>
          <p:nvPr/>
        </p:nvPicPr>
        <p:blipFill>
          <a:blip r:embed="rId3">
            <a:alphaModFix/>
          </a:blip>
          <a:stretch>
            <a:fillRect/>
          </a:stretch>
        </p:blipFill>
        <p:spPr>
          <a:xfrm>
            <a:off x="1415063" y="2697500"/>
            <a:ext cx="6313877" cy="315693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259400" y="365125"/>
            <a:ext cx="8544000" cy="132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5818B"/>
              </a:buClr>
              <a:buSzPts val="4400"/>
              <a:buFont typeface="Arial"/>
              <a:buNone/>
            </a:pPr>
            <a:r>
              <a:rPr lang="en-US" sz="3800"/>
              <a:t>Resultados - Integrador</a:t>
            </a:r>
            <a:endParaRPr sz="3800"/>
          </a:p>
        </p:txBody>
      </p:sp>
      <p:sp>
        <p:nvSpPr>
          <p:cNvPr id="160" name="Google Shape;160;p25"/>
          <p:cNvSpPr txBox="1"/>
          <p:nvPr/>
        </p:nvSpPr>
        <p:spPr>
          <a:xfrm>
            <a:off x="1679400" y="5854439"/>
            <a:ext cx="5785200" cy="452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US" sz="1800">
                <a:solidFill>
                  <a:srgbClr val="292D31"/>
                </a:solidFill>
                <a:latin typeface="Calibri"/>
                <a:ea typeface="Calibri"/>
                <a:cs typeface="Calibri"/>
                <a:sym typeface="Calibri"/>
              </a:rPr>
              <a:t>Sinais de saída do integrador (acima) e PTAT (abaixo)</a:t>
            </a:r>
            <a:endParaRPr sz="1800">
              <a:solidFill>
                <a:srgbClr val="292D31"/>
              </a:solidFill>
              <a:latin typeface="Calibri"/>
              <a:ea typeface="Calibri"/>
              <a:cs typeface="Calibri"/>
              <a:sym typeface="Calibri"/>
            </a:endParaRPr>
          </a:p>
        </p:txBody>
      </p:sp>
      <p:sp>
        <p:nvSpPr>
          <p:cNvPr id="161" name="Google Shape;161;p25"/>
          <p:cNvSpPr txBox="1"/>
          <p:nvPr>
            <p:ph idx="1" type="body"/>
          </p:nvPr>
        </p:nvSpPr>
        <p:spPr>
          <a:xfrm>
            <a:off x="259400" y="851000"/>
            <a:ext cx="8527500" cy="18465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chemeClr val="dk1"/>
              </a:buClr>
              <a:buSzPts val="2000"/>
              <a:buFont typeface="Arial"/>
              <a:buNone/>
            </a:pPr>
            <a:r>
              <a:rPr lang="en-US" sz="1800">
                <a:solidFill>
                  <a:srgbClr val="292D31"/>
                </a:solidFill>
              </a:rPr>
              <a:t>Para o Integrador, verificou-se tanto a apresentação do sinal quanto de sua linearidade. A Figura abaixo exibe os sinais de saída do integrador e sua derivada. Percebe-se que as diferentes temperaturas apresentam valores integrados distintos o que corresponde ao comportamento esperado. Também, nota-se um bom aproveitamento da excursão máxima de amplitude (limitada pela alimentação do AMPOP, 3,3V) e de tempo(limitada pela resolução do contador).</a:t>
            </a:r>
            <a:endParaRPr sz="1800">
              <a:solidFill>
                <a:srgbClr val="292D31"/>
              </a:solidFill>
            </a:endParaRPr>
          </a:p>
        </p:txBody>
      </p:sp>
      <p:pic>
        <p:nvPicPr>
          <p:cNvPr id="162" name="Google Shape;162;p25"/>
          <p:cNvPicPr preferRelativeResize="0"/>
          <p:nvPr/>
        </p:nvPicPr>
        <p:blipFill>
          <a:blip r:embed="rId3">
            <a:alphaModFix/>
          </a:blip>
          <a:stretch>
            <a:fillRect/>
          </a:stretch>
        </p:blipFill>
        <p:spPr>
          <a:xfrm>
            <a:off x="1415050" y="2745725"/>
            <a:ext cx="6313877" cy="315693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259400" y="365125"/>
            <a:ext cx="8544000" cy="132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5818B"/>
              </a:buClr>
              <a:buSzPts val="4400"/>
              <a:buFont typeface="Arial"/>
              <a:buNone/>
            </a:pPr>
            <a:r>
              <a:rPr lang="en-US" sz="3800"/>
              <a:t>Resultados - Potência Consumida</a:t>
            </a:r>
            <a:endParaRPr sz="3800"/>
          </a:p>
        </p:txBody>
      </p:sp>
      <p:sp>
        <p:nvSpPr>
          <p:cNvPr id="168" name="Google Shape;168;p26"/>
          <p:cNvSpPr txBox="1"/>
          <p:nvPr/>
        </p:nvSpPr>
        <p:spPr>
          <a:xfrm>
            <a:off x="1679400" y="5854439"/>
            <a:ext cx="5785200" cy="452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US" sz="1800">
                <a:solidFill>
                  <a:srgbClr val="292D31"/>
                </a:solidFill>
                <a:latin typeface="Calibri"/>
                <a:ea typeface="Calibri"/>
                <a:cs typeface="Calibri"/>
                <a:sym typeface="Calibri"/>
              </a:rPr>
              <a:t>Potência consumida no circuito Bandgap</a:t>
            </a:r>
            <a:endParaRPr sz="1800">
              <a:solidFill>
                <a:srgbClr val="292D31"/>
              </a:solidFill>
              <a:latin typeface="Calibri"/>
              <a:ea typeface="Calibri"/>
              <a:cs typeface="Calibri"/>
              <a:sym typeface="Calibri"/>
            </a:endParaRPr>
          </a:p>
        </p:txBody>
      </p:sp>
      <p:sp>
        <p:nvSpPr>
          <p:cNvPr id="169" name="Google Shape;169;p26"/>
          <p:cNvSpPr txBox="1"/>
          <p:nvPr>
            <p:ph idx="1" type="body"/>
          </p:nvPr>
        </p:nvSpPr>
        <p:spPr>
          <a:xfrm>
            <a:off x="259400" y="851000"/>
            <a:ext cx="8527500" cy="15417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chemeClr val="dk1"/>
              </a:buClr>
              <a:buSzPts val="2000"/>
              <a:buFont typeface="Arial"/>
              <a:buNone/>
            </a:pPr>
            <a:r>
              <a:rPr lang="en-US" sz="1800">
                <a:solidFill>
                  <a:srgbClr val="292D31"/>
                </a:solidFill>
              </a:rPr>
              <a:t>De acordo com a estimativa de potência consumida para o Bandgap, se obteve potência máxima em 1,28mW, na temperatura máxima de 120ºC. Observa-se que a potência extraída de -V</a:t>
            </a:r>
            <a:r>
              <a:rPr lang="en-US" sz="1200">
                <a:solidFill>
                  <a:srgbClr val="292D31"/>
                </a:solidFill>
              </a:rPr>
              <a:t>CC</a:t>
            </a:r>
            <a:r>
              <a:rPr lang="en-US" sz="1800">
                <a:solidFill>
                  <a:srgbClr val="292D31"/>
                </a:solidFill>
              </a:rPr>
              <a:t> é inversamente proporcional à temperatura.</a:t>
            </a:r>
            <a:endParaRPr sz="1800">
              <a:solidFill>
                <a:srgbClr val="292D31"/>
              </a:solidFill>
            </a:endParaRPr>
          </a:p>
        </p:txBody>
      </p:sp>
      <p:pic>
        <p:nvPicPr>
          <p:cNvPr id="170" name="Google Shape;170;p26"/>
          <p:cNvPicPr preferRelativeResize="0"/>
          <p:nvPr/>
        </p:nvPicPr>
        <p:blipFill>
          <a:blip r:embed="rId3">
            <a:alphaModFix/>
          </a:blip>
          <a:stretch>
            <a:fillRect/>
          </a:stretch>
        </p:blipFill>
        <p:spPr>
          <a:xfrm>
            <a:off x="1415063" y="2545100"/>
            <a:ext cx="6313877" cy="31569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259400" y="365125"/>
            <a:ext cx="8544000" cy="737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5818B"/>
              </a:buClr>
              <a:buSzPts val="4400"/>
              <a:buFont typeface="Arial"/>
              <a:buNone/>
            </a:pPr>
            <a:r>
              <a:rPr lang="en-US" sz="3800"/>
              <a:t>Considerações</a:t>
            </a:r>
            <a:endParaRPr sz="3800"/>
          </a:p>
        </p:txBody>
      </p:sp>
      <p:sp>
        <p:nvSpPr>
          <p:cNvPr id="176" name="Google Shape;176;p27"/>
          <p:cNvSpPr txBox="1"/>
          <p:nvPr>
            <p:ph idx="1" type="body"/>
          </p:nvPr>
        </p:nvSpPr>
        <p:spPr>
          <a:xfrm>
            <a:off x="259400" y="1102525"/>
            <a:ext cx="8527500" cy="47760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None/>
            </a:pPr>
            <a:r>
              <a:rPr lang="en-US" sz="1800">
                <a:solidFill>
                  <a:srgbClr val="292D31"/>
                </a:solidFill>
              </a:rPr>
              <a:t>Os resultados obtidos são satisfatórios e de acordo com os requisitos de projeto propostos na etapa inicial. Considera-se que para o desenvolvimento do sistema atual foi realizada uma análise de estado da arte de circuitos sensores de temperatura para então ser esboçada uma concepção de projeto.</a:t>
            </a:r>
            <a:endParaRPr sz="1800">
              <a:solidFill>
                <a:srgbClr val="292D31"/>
              </a:solidFill>
            </a:endParaRPr>
          </a:p>
          <a:p>
            <a:pPr indent="0" lvl="0" marL="0" rtl="0" algn="just">
              <a:lnSpc>
                <a:spcPct val="90000"/>
              </a:lnSpc>
              <a:spcBef>
                <a:spcPts val="1000"/>
              </a:spcBef>
              <a:spcAft>
                <a:spcPts val="0"/>
              </a:spcAft>
              <a:buNone/>
            </a:pPr>
            <a:r>
              <a:rPr lang="en-US" sz="1800">
                <a:solidFill>
                  <a:srgbClr val="292D31"/>
                </a:solidFill>
              </a:rPr>
              <a:t>Em relação às próximas ações necessárias para aperfeiçoamento do sistema, citam-se:</a:t>
            </a:r>
            <a:endParaRPr sz="1800">
              <a:solidFill>
                <a:srgbClr val="292D31"/>
              </a:solidFill>
            </a:endParaRPr>
          </a:p>
          <a:p>
            <a:pPr indent="-342900" lvl="0" marL="457200" rtl="0" algn="just">
              <a:lnSpc>
                <a:spcPct val="90000"/>
              </a:lnSpc>
              <a:spcBef>
                <a:spcPts val="1000"/>
              </a:spcBef>
              <a:spcAft>
                <a:spcPts val="0"/>
              </a:spcAft>
              <a:buClr>
                <a:srgbClr val="292D31"/>
              </a:buClr>
              <a:buSzPts val="1800"/>
              <a:buChar char="●"/>
            </a:pPr>
            <a:r>
              <a:rPr lang="en-US" sz="1800">
                <a:solidFill>
                  <a:srgbClr val="292D31"/>
                </a:solidFill>
              </a:rPr>
              <a:t>Aperfeiçoar topologia de Bandgap proposto, com u</a:t>
            </a:r>
            <a:r>
              <a:rPr lang="en-US" sz="1800">
                <a:solidFill>
                  <a:srgbClr val="292D31"/>
                </a:solidFill>
              </a:rPr>
              <a:t>tilização de transistores MOS;</a:t>
            </a:r>
            <a:endParaRPr sz="1800">
              <a:solidFill>
                <a:srgbClr val="292D31"/>
              </a:solidFill>
            </a:endParaRPr>
          </a:p>
          <a:p>
            <a:pPr indent="-342900" lvl="0" marL="457200" rtl="0" algn="just">
              <a:lnSpc>
                <a:spcPct val="90000"/>
              </a:lnSpc>
              <a:spcBef>
                <a:spcPts val="0"/>
              </a:spcBef>
              <a:spcAft>
                <a:spcPts val="0"/>
              </a:spcAft>
              <a:buClr>
                <a:srgbClr val="292D31"/>
              </a:buClr>
              <a:buSzPts val="1800"/>
              <a:buChar char="●"/>
            </a:pPr>
            <a:r>
              <a:rPr lang="en-US" sz="1800">
                <a:solidFill>
                  <a:srgbClr val="292D31"/>
                </a:solidFill>
              </a:rPr>
              <a:t>Garantir precisão de valor medido de temperatura em </a:t>
            </a:r>
            <a:r>
              <a:rPr lang="en-US" sz="1800">
                <a:solidFill>
                  <a:srgbClr val="292D31"/>
                </a:solidFill>
              </a:rPr>
              <a:t>0,5ºC</a:t>
            </a:r>
            <a:r>
              <a:rPr lang="en-US" sz="1800">
                <a:solidFill>
                  <a:srgbClr val="292D31"/>
                </a:solidFill>
              </a:rPr>
              <a:t>;</a:t>
            </a:r>
            <a:endParaRPr sz="1800">
              <a:solidFill>
                <a:srgbClr val="292D31"/>
              </a:solidFill>
            </a:endParaRPr>
          </a:p>
          <a:p>
            <a:pPr indent="-342900" lvl="0" marL="457200" rtl="0" algn="just">
              <a:lnSpc>
                <a:spcPct val="90000"/>
              </a:lnSpc>
              <a:spcBef>
                <a:spcPts val="0"/>
              </a:spcBef>
              <a:spcAft>
                <a:spcPts val="0"/>
              </a:spcAft>
              <a:buClr>
                <a:srgbClr val="292D31"/>
              </a:buClr>
              <a:buSzPts val="1800"/>
              <a:buChar char="●"/>
            </a:pPr>
            <a:r>
              <a:rPr lang="en-US" sz="1800">
                <a:solidFill>
                  <a:srgbClr val="292D31"/>
                </a:solidFill>
              </a:rPr>
              <a:t>Reduzir consumo médio do circuito de Bandgap;</a:t>
            </a:r>
            <a:endParaRPr sz="1800">
              <a:solidFill>
                <a:srgbClr val="292D31"/>
              </a:solidFill>
            </a:endParaRPr>
          </a:p>
          <a:p>
            <a:pPr indent="-342900" lvl="0" marL="457200" rtl="0" algn="just">
              <a:lnSpc>
                <a:spcPct val="90000"/>
              </a:lnSpc>
              <a:spcBef>
                <a:spcPts val="0"/>
              </a:spcBef>
              <a:spcAft>
                <a:spcPts val="0"/>
              </a:spcAft>
              <a:buClr>
                <a:srgbClr val="292D31"/>
              </a:buClr>
              <a:buSzPts val="1800"/>
              <a:buChar char="●"/>
            </a:pPr>
            <a:r>
              <a:rPr lang="en-US" sz="1800">
                <a:solidFill>
                  <a:srgbClr val="292D31"/>
                </a:solidFill>
              </a:rPr>
              <a:t>Utilizar amplificadores operacionais reais para o Bloco ADC;</a:t>
            </a:r>
            <a:endParaRPr sz="1800">
              <a:solidFill>
                <a:srgbClr val="292D31"/>
              </a:solidFill>
            </a:endParaRPr>
          </a:p>
          <a:p>
            <a:pPr indent="-342900" lvl="0" marL="457200" rtl="0" algn="just">
              <a:lnSpc>
                <a:spcPct val="90000"/>
              </a:lnSpc>
              <a:spcBef>
                <a:spcPts val="0"/>
              </a:spcBef>
              <a:spcAft>
                <a:spcPts val="0"/>
              </a:spcAft>
              <a:buClr>
                <a:srgbClr val="292D31"/>
              </a:buClr>
              <a:buSzPts val="1800"/>
              <a:buChar char="●"/>
            </a:pPr>
            <a:r>
              <a:rPr lang="en-US" sz="1800">
                <a:solidFill>
                  <a:srgbClr val="292D31"/>
                </a:solidFill>
              </a:rPr>
              <a:t>Aperfeiçoar linearidade do integrador;</a:t>
            </a:r>
            <a:endParaRPr sz="1800">
              <a:solidFill>
                <a:srgbClr val="292D31"/>
              </a:solidFill>
            </a:endParaRPr>
          </a:p>
          <a:p>
            <a:pPr indent="-342900" lvl="0" marL="457200" rtl="0" algn="just">
              <a:lnSpc>
                <a:spcPct val="90000"/>
              </a:lnSpc>
              <a:spcBef>
                <a:spcPts val="0"/>
              </a:spcBef>
              <a:spcAft>
                <a:spcPts val="0"/>
              </a:spcAft>
              <a:buClr>
                <a:srgbClr val="292D31"/>
              </a:buClr>
              <a:buSzPts val="1800"/>
              <a:buChar char="●"/>
            </a:pPr>
            <a:r>
              <a:rPr lang="en-US" sz="1800">
                <a:solidFill>
                  <a:srgbClr val="292D31"/>
                </a:solidFill>
              </a:rPr>
              <a:t>Reanalisar operação do contador e verificar necessidade do uso de 10 bits;</a:t>
            </a:r>
            <a:endParaRPr sz="1800">
              <a:solidFill>
                <a:srgbClr val="292D31"/>
              </a:solidFill>
            </a:endParaRPr>
          </a:p>
          <a:p>
            <a:pPr indent="-342900" lvl="0" marL="457200" rtl="0" algn="just">
              <a:lnSpc>
                <a:spcPct val="90000"/>
              </a:lnSpc>
              <a:spcBef>
                <a:spcPts val="0"/>
              </a:spcBef>
              <a:spcAft>
                <a:spcPts val="0"/>
              </a:spcAft>
              <a:buClr>
                <a:srgbClr val="292D31"/>
              </a:buClr>
              <a:buSzPts val="1800"/>
              <a:buChar char="●"/>
            </a:pPr>
            <a:r>
              <a:rPr lang="en-US" sz="1800">
                <a:solidFill>
                  <a:srgbClr val="292D31"/>
                </a:solidFill>
              </a:rPr>
              <a:t>Inserção de não-idealidades para os blocos desenvolvidos.</a:t>
            </a:r>
            <a:endParaRPr sz="1800">
              <a:solidFill>
                <a:srgbClr val="292D3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372900" y="535025"/>
            <a:ext cx="7877100" cy="729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5818B"/>
              </a:buClr>
              <a:buSzPts val="3200"/>
              <a:buFont typeface="Arial"/>
              <a:buNone/>
            </a:pPr>
            <a:r>
              <a:rPr lang="en-US"/>
              <a:t>Referências</a:t>
            </a:r>
            <a:endParaRPr/>
          </a:p>
        </p:txBody>
      </p:sp>
      <p:sp>
        <p:nvSpPr>
          <p:cNvPr id="182" name="Google Shape;182;p28"/>
          <p:cNvSpPr txBox="1"/>
          <p:nvPr>
            <p:ph idx="1" type="body"/>
          </p:nvPr>
        </p:nvSpPr>
        <p:spPr>
          <a:xfrm>
            <a:off x="372900" y="1264625"/>
            <a:ext cx="8463300" cy="4847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000"/>
              <a:buNone/>
            </a:pPr>
            <a:r>
              <a:rPr lang="en-US" sz="1400"/>
              <a:t>[1] BROKAW, A.P.; </a:t>
            </a:r>
            <a:r>
              <a:rPr b="1" lang="en-US" sz="1400"/>
              <a:t>A simple three-terminal IC bandgap reference</a:t>
            </a:r>
            <a:r>
              <a:rPr lang="en-US" sz="1400"/>
              <a:t>. Disponível em: </a:t>
            </a:r>
            <a:r>
              <a:rPr lang="en-US" sz="1400" u="sng">
                <a:solidFill>
                  <a:schemeClr val="hlink"/>
                </a:solidFill>
                <a:hlinkClick r:id="rId3"/>
              </a:rPr>
              <a:t>https://ieeexplore.ieee.org/document/1050532/</a:t>
            </a:r>
            <a:endParaRPr sz="1400"/>
          </a:p>
          <a:p>
            <a:pPr indent="0" lvl="0" marL="0" rtl="0" algn="l">
              <a:lnSpc>
                <a:spcPct val="90000"/>
              </a:lnSpc>
              <a:spcBef>
                <a:spcPts val="1000"/>
              </a:spcBef>
              <a:spcAft>
                <a:spcPts val="0"/>
              </a:spcAft>
              <a:buClr>
                <a:schemeClr val="dk1"/>
              </a:buClr>
              <a:buSzPts val="2000"/>
              <a:buNone/>
            </a:pPr>
            <a:r>
              <a:t/>
            </a:r>
            <a:endParaRPr sz="1400"/>
          </a:p>
          <a:p>
            <a:pPr indent="0" lvl="0" marL="0" rtl="0" algn="l">
              <a:lnSpc>
                <a:spcPct val="90000"/>
              </a:lnSpc>
              <a:spcBef>
                <a:spcPts val="1000"/>
              </a:spcBef>
              <a:spcAft>
                <a:spcPts val="0"/>
              </a:spcAft>
              <a:buClr>
                <a:schemeClr val="dk1"/>
              </a:buClr>
              <a:buSzPts val="2000"/>
              <a:buNone/>
            </a:pPr>
            <a:r>
              <a:rPr lang="en-US" sz="1400"/>
              <a:t>[2] SILVA, João Gonçalo Clemente da; </a:t>
            </a:r>
            <a:r>
              <a:rPr b="1" lang="en-US" sz="1400"/>
              <a:t>Project of a bandgap voltage reference and a temperature sensor for "energy harvest" systems.</a:t>
            </a:r>
            <a:r>
              <a:rPr lang="en-US" sz="1400"/>
              <a:t> Disponível em: </a:t>
            </a:r>
            <a:r>
              <a:rPr lang="en-US" sz="1400" u="sng">
                <a:solidFill>
                  <a:schemeClr val="hlink"/>
                </a:solidFill>
                <a:hlinkClick r:id="rId4"/>
              </a:rPr>
              <a:t>https://run.unl.pt/bitstream/10362/11330/1/Silva_2013.pdf</a:t>
            </a:r>
            <a:endParaRPr b="1" sz="1400"/>
          </a:p>
          <a:p>
            <a:pPr indent="0" lvl="0" marL="0" rtl="0" algn="l">
              <a:lnSpc>
                <a:spcPct val="90000"/>
              </a:lnSpc>
              <a:spcBef>
                <a:spcPts val="1000"/>
              </a:spcBef>
              <a:spcAft>
                <a:spcPts val="0"/>
              </a:spcAft>
              <a:buClr>
                <a:schemeClr val="dk1"/>
              </a:buClr>
              <a:buSzPts val="2000"/>
              <a:buNone/>
            </a:pPr>
            <a:r>
              <a:t/>
            </a:r>
            <a:endParaRPr b="1" sz="1400"/>
          </a:p>
          <a:p>
            <a:pPr indent="0" lvl="0" marL="0" rtl="0" algn="l">
              <a:lnSpc>
                <a:spcPct val="90000"/>
              </a:lnSpc>
              <a:spcBef>
                <a:spcPts val="1000"/>
              </a:spcBef>
              <a:spcAft>
                <a:spcPts val="0"/>
              </a:spcAft>
              <a:buClr>
                <a:schemeClr val="dk1"/>
              </a:buClr>
              <a:buSzPts val="2000"/>
              <a:buNone/>
            </a:pPr>
            <a:r>
              <a:rPr lang="en-US" sz="1400"/>
              <a:t>[3] FILHO, Jader Alves de Lima, et al.; </a:t>
            </a:r>
            <a:r>
              <a:rPr b="1" lang="en-US" sz="1400"/>
              <a:t>LOW POWER VOLTAGE REFERENCE</a:t>
            </a:r>
            <a:r>
              <a:rPr lang="en-US" sz="1400"/>
              <a:t>. Disponível em: </a:t>
            </a:r>
            <a:r>
              <a:rPr lang="en-US" sz="1400" u="sng">
                <a:solidFill>
                  <a:schemeClr val="hlink"/>
                </a:solidFill>
                <a:hlinkClick r:id="rId5"/>
              </a:rPr>
              <a:t>https://patents.google.com/patent/US7486129B2/en</a:t>
            </a:r>
            <a:endParaRPr sz="1400"/>
          </a:p>
          <a:p>
            <a:pPr indent="0" lvl="0" marL="0" rtl="0" algn="l">
              <a:lnSpc>
                <a:spcPct val="90000"/>
              </a:lnSpc>
              <a:spcBef>
                <a:spcPts val="1000"/>
              </a:spcBef>
              <a:spcAft>
                <a:spcPts val="0"/>
              </a:spcAft>
              <a:buClr>
                <a:schemeClr val="dk1"/>
              </a:buClr>
              <a:buSzPts val="2000"/>
              <a:buNone/>
            </a:pPr>
            <a:r>
              <a:t/>
            </a:r>
            <a:endParaRPr sz="1400"/>
          </a:p>
          <a:p>
            <a:pPr indent="0" lvl="0" marL="0" rtl="0" algn="l">
              <a:lnSpc>
                <a:spcPct val="90000"/>
              </a:lnSpc>
              <a:spcBef>
                <a:spcPts val="1000"/>
              </a:spcBef>
              <a:spcAft>
                <a:spcPts val="0"/>
              </a:spcAft>
              <a:buClr>
                <a:schemeClr val="dk1"/>
              </a:buClr>
              <a:buSzPts val="2000"/>
              <a:buNone/>
            </a:pPr>
            <a:r>
              <a:rPr lang="en-US" sz="1400"/>
              <a:t>[4] JOHN, Victor Du. </a:t>
            </a:r>
            <a:r>
              <a:rPr b="1" lang="en-US" sz="1400"/>
              <a:t>Design of Low Power ADC Using 0.18μm CMOS Technology</a:t>
            </a:r>
            <a:r>
              <a:rPr lang="en-US" sz="1400"/>
              <a:t>. Disponível em: </a:t>
            </a:r>
            <a:r>
              <a:rPr lang="en-US" sz="1400" u="sng">
                <a:solidFill>
                  <a:schemeClr val="hlink"/>
                </a:solidFill>
                <a:hlinkClick r:id="rId6"/>
              </a:rPr>
              <a:t>https://www.ijert.org/research/design-of-low-power-adc-using-0.18m-cmos-technology-IJERTV3IS11173.pdf</a:t>
            </a:r>
            <a:endParaRPr sz="1400"/>
          </a:p>
          <a:p>
            <a:pPr indent="0" lvl="0" marL="0" rtl="0" algn="l">
              <a:lnSpc>
                <a:spcPct val="90000"/>
              </a:lnSpc>
              <a:spcBef>
                <a:spcPts val="1000"/>
              </a:spcBef>
              <a:spcAft>
                <a:spcPts val="0"/>
              </a:spcAft>
              <a:buClr>
                <a:schemeClr val="dk1"/>
              </a:buClr>
              <a:buSzPts val="2000"/>
              <a:buNone/>
            </a:pPr>
            <a:r>
              <a:t/>
            </a:r>
            <a:endParaRPr sz="1400"/>
          </a:p>
          <a:p>
            <a:pPr indent="0" lvl="0" marL="0" rtl="0" algn="l">
              <a:spcBef>
                <a:spcPts val="1000"/>
              </a:spcBef>
              <a:spcAft>
                <a:spcPts val="0"/>
              </a:spcAft>
              <a:buClr>
                <a:schemeClr val="dk1"/>
              </a:buClr>
              <a:buSzPts val="2000"/>
              <a:buNone/>
            </a:pPr>
            <a:r>
              <a:rPr lang="en-US" sz="1400"/>
              <a:t>[5] STATISTA. </a:t>
            </a:r>
            <a:r>
              <a:rPr b="1" lang="en-US" sz="1400"/>
              <a:t>Projected temperature sensors market size worldwide, from 2016 to 2022 (in billion U.S. dollars)</a:t>
            </a:r>
            <a:r>
              <a:rPr lang="en-US" sz="1400"/>
              <a:t>. Disponível em: </a:t>
            </a:r>
            <a:r>
              <a:rPr lang="en-US" sz="1400" u="sng">
                <a:solidFill>
                  <a:schemeClr val="hlink"/>
                </a:solidFill>
                <a:hlinkClick r:id="rId7"/>
              </a:rPr>
              <a:t>https://www.statista.com/statistics/675169/worldwide-temperature-sensors-market-size/</a:t>
            </a:r>
            <a:endParaRPr sz="1400"/>
          </a:p>
          <a:p>
            <a:pPr indent="0" lvl="0" marL="0" rtl="0" algn="l">
              <a:lnSpc>
                <a:spcPct val="90000"/>
              </a:lnSpc>
              <a:spcBef>
                <a:spcPts val="1000"/>
              </a:spcBef>
              <a:spcAft>
                <a:spcPts val="0"/>
              </a:spcAft>
              <a:buClr>
                <a:schemeClr val="dk1"/>
              </a:buClr>
              <a:buSzPts val="2000"/>
              <a:buNone/>
            </a:pPr>
            <a:r>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9"/>
          <p:cNvSpPr txBox="1"/>
          <p:nvPr>
            <p:ph idx="1" type="body"/>
          </p:nvPr>
        </p:nvSpPr>
        <p:spPr>
          <a:xfrm>
            <a:off x="193675" y="1398587"/>
            <a:ext cx="8756650" cy="3556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75818B"/>
              </a:buClr>
              <a:buSzPts val="2000"/>
              <a:buNone/>
            </a:pPr>
            <a:r>
              <a:rPr b="1" i="0" lang="en-US" sz="2000" u="none">
                <a:solidFill>
                  <a:srgbClr val="75818B"/>
                </a:solidFill>
                <a:latin typeface="Arial"/>
                <a:ea typeface="Arial"/>
                <a:cs typeface="Arial"/>
                <a:sym typeface="Arial"/>
              </a:rPr>
              <a:t>Contatos</a:t>
            </a:r>
            <a:endParaRPr/>
          </a:p>
        </p:txBody>
      </p:sp>
      <p:sp>
        <p:nvSpPr>
          <p:cNvPr id="188" name="Google Shape;188;p29"/>
          <p:cNvSpPr txBox="1"/>
          <p:nvPr>
            <p:ph idx="1" type="body"/>
          </p:nvPr>
        </p:nvSpPr>
        <p:spPr>
          <a:xfrm>
            <a:off x="193650" y="1825625"/>
            <a:ext cx="8756700" cy="7620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75818B"/>
              </a:buClr>
              <a:buSzPts val="1600"/>
              <a:buNone/>
            </a:pPr>
            <a:r>
              <a:rPr b="0" i="0" lang="en-US" sz="1800" u="none">
                <a:solidFill>
                  <a:srgbClr val="75818B"/>
                </a:solidFill>
                <a:latin typeface="Arial"/>
                <a:ea typeface="Arial"/>
                <a:cs typeface="Arial"/>
                <a:sym typeface="Arial"/>
              </a:rPr>
              <a:t>E-mail: </a:t>
            </a:r>
            <a:r>
              <a:rPr b="0" lang="en-US" sz="1800" u="sng">
                <a:solidFill>
                  <a:schemeClr val="hlink"/>
                </a:solidFill>
                <a:hlinkClick r:id="rId3"/>
              </a:rPr>
              <a:t>andrempmattos@gmail.com</a:t>
            </a:r>
            <a:endParaRPr b="0" sz="1800"/>
          </a:p>
          <a:p>
            <a:pPr indent="457200" lvl="0" marL="457200" rtl="0" algn="ctr">
              <a:lnSpc>
                <a:spcPct val="90000"/>
              </a:lnSpc>
              <a:spcBef>
                <a:spcPts val="0"/>
              </a:spcBef>
              <a:spcAft>
                <a:spcPts val="0"/>
              </a:spcAft>
              <a:buClr>
                <a:srgbClr val="75818B"/>
              </a:buClr>
              <a:buSzPts val="1600"/>
              <a:buNone/>
            </a:pPr>
            <a:r>
              <a:rPr b="0" lang="en-US" sz="1800" u="sng">
                <a:solidFill>
                  <a:schemeClr val="hlink"/>
                </a:solidFill>
                <a:hlinkClick r:id="rId4"/>
              </a:rPr>
              <a:t>gustavosimassilva@gmail.com</a:t>
            </a:r>
            <a:endParaRPr b="0" sz="1800"/>
          </a:p>
          <a:p>
            <a:pPr indent="0" lvl="0" marL="0" rtl="0" algn="ctr">
              <a:lnSpc>
                <a:spcPct val="90000"/>
              </a:lnSpc>
              <a:spcBef>
                <a:spcPts val="0"/>
              </a:spcBef>
              <a:spcAft>
                <a:spcPts val="0"/>
              </a:spcAft>
              <a:buClr>
                <a:srgbClr val="75818B"/>
              </a:buClr>
              <a:buSzPts val="1600"/>
              <a:buNone/>
            </a:pPr>
            <a:r>
              <a:t/>
            </a:r>
            <a:endParaRPr b="0"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5"/>
          <p:cNvSpPr txBox="1"/>
          <p:nvPr>
            <p:ph type="title"/>
          </p:nvPr>
        </p:nvSpPr>
        <p:spPr>
          <a:xfrm>
            <a:off x="515175" y="261350"/>
            <a:ext cx="7886700" cy="980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5818B"/>
              </a:buClr>
              <a:buSzPts val="4400"/>
              <a:buFont typeface="Arial"/>
              <a:buNone/>
            </a:pPr>
            <a:r>
              <a:rPr lang="en-US"/>
              <a:t>Contexto</a:t>
            </a:r>
            <a:endParaRPr/>
          </a:p>
        </p:txBody>
      </p:sp>
      <p:sp>
        <p:nvSpPr>
          <p:cNvPr id="57" name="Google Shape;57;p15"/>
          <p:cNvSpPr txBox="1"/>
          <p:nvPr>
            <p:ph idx="1" type="body"/>
          </p:nvPr>
        </p:nvSpPr>
        <p:spPr>
          <a:xfrm>
            <a:off x="515175" y="851000"/>
            <a:ext cx="8324100" cy="25779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chemeClr val="dk1"/>
              </a:buClr>
              <a:buSzPts val="2000"/>
              <a:buFont typeface="Arial"/>
              <a:buNone/>
            </a:pPr>
            <a:r>
              <a:rPr b="1" lang="en-US" sz="1800">
                <a:solidFill>
                  <a:srgbClr val="292D31"/>
                </a:solidFill>
              </a:rPr>
              <a:t>Sensores de temperatura integrados</a:t>
            </a:r>
            <a:r>
              <a:rPr lang="en-US" sz="1800">
                <a:solidFill>
                  <a:srgbClr val="292D31"/>
                </a:solidFill>
              </a:rPr>
              <a:t> são transdutores lineares que transformam um valor de temperatura em respectivo sinal elétrico, o qual é interpretado pelo sistema e, por ventura, exibido para o usuário.</a:t>
            </a:r>
            <a:endParaRPr sz="1800">
              <a:solidFill>
                <a:srgbClr val="292D31"/>
              </a:solidFill>
            </a:endParaRPr>
          </a:p>
          <a:p>
            <a:pPr indent="0" lvl="0" marL="0" marR="0" rtl="0" algn="just">
              <a:lnSpc>
                <a:spcPct val="90000"/>
              </a:lnSpc>
              <a:spcBef>
                <a:spcPts val="1000"/>
              </a:spcBef>
              <a:spcAft>
                <a:spcPts val="0"/>
              </a:spcAft>
              <a:buClr>
                <a:schemeClr val="dk1"/>
              </a:buClr>
              <a:buSzPts val="2000"/>
              <a:buFont typeface="Arial"/>
              <a:buNone/>
            </a:pPr>
            <a:r>
              <a:rPr lang="en-US" sz="1800">
                <a:solidFill>
                  <a:srgbClr val="292D31"/>
                </a:solidFill>
              </a:rPr>
              <a:t>São utilizados em todo tipo de sistema que necessite efetuar o controle de variáveis, tendo a temperatura como parâmetro moderador. Estima-se que o mercado atual [5], com fabricantes como Analog Devices, Texas Instruments e Microchip, tenha receita de US$5,62bi em vendas de sensores integrados (dados de 2018).</a:t>
            </a:r>
            <a:endParaRPr sz="1800">
              <a:solidFill>
                <a:srgbClr val="292D31"/>
              </a:solidFill>
            </a:endParaRPr>
          </a:p>
        </p:txBody>
      </p:sp>
      <p:sp>
        <p:nvSpPr>
          <p:cNvPr id="58" name="Google Shape;58;p15"/>
          <p:cNvSpPr txBox="1"/>
          <p:nvPr/>
        </p:nvSpPr>
        <p:spPr>
          <a:xfrm>
            <a:off x="515175" y="5606525"/>
            <a:ext cx="4527000" cy="385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US" sz="1800">
                <a:solidFill>
                  <a:srgbClr val="292D31"/>
                </a:solidFill>
                <a:latin typeface="Calibri"/>
                <a:ea typeface="Calibri"/>
                <a:cs typeface="Calibri"/>
                <a:sym typeface="Calibri"/>
              </a:rPr>
              <a:t>Diagrama de sensor integrado LM35</a:t>
            </a:r>
            <a:endParaRPr sz="1800">
              <a:solidFill>
                <a:srgbClr val="292D31"/>
              </a:solidFill>
              <a:latin typeface="Calibri"/>
              <a:ea typeface="Calibri"/>
              <a:cs typeface="Calibri"/>
              <a:sym typeface="Calibri"/>
            </a:endParaRPr>
          </a:p>
        </p:txBody>
      </p:sp>
      <p:pic>
        <p:nvPicPr>
          <p:cNvPr id="59" name="Google Shape;59;p15"/>
          <p:cNvPicPr preferRelativeResize="0"/>
          <p:nvPr/>
        </p:nvPicPr>
        <p:blipFill>
          <a:blip r:embed="rId3">
            <a:alphaModFix/>
          </a:blip>
          <a:stretch>
            <a:fillRect/>
          </a:stretch>
        </p:blipFill>
        <p:spPr>
          <a:xfrm>
            <a:off x="616500" y="3471818"/>
            <a:ext cx="4324350" cy="1850822"/>
          </a:xfrm>
          <a:prstGeom prst="rect">
            <a:avLst/>
          </a:prstGeom>
          <a:noFill/>
          <a:ln>
            <a:noFill/>
          </a:ln>
        </p:spPr>
      </p:pic>
      <p:pic>
        <p:nvPicPr>
          <p:cNvPr id="60" name="Google Shape;60;p15"/>
          <p:cNvPicPr preferRelativeResize="0"/>
          <p:nvPr/>
        </p:nvPicPr>
        <p:blipFill>
          <a:blip r:embed="rId4">
            <a:alphaModFix/>
          </a:blip>
          <a:stretch>
            <a:fillRect/>
          </a:stretch>
        </p:blipFill>
        <p:spPr>
          <a:xfrm>
            <a:off x="5702012" y="3471814"/>
            <a:ext cx="2243138" cy="2250649"/>
          </a:xfrm>
          <a:prstGeom prst="rect">
            <a:avLst/>
          </a:prstGeom>
          <a:noFill/>
          <a:ln>
            <a:noFill/>
          </a:ln>
        </p:spPr>
      </p:pic>
      <p:sp>
        <p:nvSpPr>
          <p:cNvPr id="61" name="Google Shape;61;p15"/>
          <p:cNvSpPr txBox="1"/>
          <p:nvPr/>
        </p:nvSpPr>
        <p:spPr>
          <a:xfrm>
            <a:off x="2157000" y="5322643"/>
            <a:ext cx="1040700" cy="385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Calibri"/>
              <a:buNone/>
            </a:pPr>
            <a:r>
              <a:rPr lang="en-US" sz="1800">
                <a:solidFill>
                  <a:srgbClr val="292D31"/>
                </a:solidFill>
                <a:latin typeface="Calibri"/>
                <a:ea typeface="Calibri"/>
                <a:cs typeface="Calibri"/>
                <a:sym typeface="Calibri"/>
              </a:rPr>
              <a:t>(a)</a:t>
            </a:r>
            <a:endParaRPr sz="1800">
              <a:solidFill>
                <a:srgbClr val="292D31"/>
              </a:solidFill>
            </a:endParaRPr>
          </a:p>
        </p:txBody>
      </p:sp>
      <p:sp>
        <p:nvSpPr>
          <p:cNvPr id="62" name="Google Shape;62;p15"/>
          <p:cNvSpPr txBox="1"/>
          <p:nvPr/>
        </p:nvSpPr>
        <p:spPr>
          <a:xfrm>
            <a:off x="6201912" y="5246925"/>
            <a:ext cx="1040700" cy="385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Calibri"/>
              <a:buNone/>
            </a:pPr>
            <a:r>
              <a:rPr lang="en-US" sz="1800">
                <a:solidFill>
                  <a:srgbClr val="292D31"/>
                </a:solidFill>
                <a:latin typeface="Calibri"/>
                <a:ea typeface="Calibri"/>
                <a:cs typeface="Calibri"/>
                <a:sym typeface="Calibri"/>
              </a:rPr>
              <a:t>(b)</a:t>
            </a:r>
            <a:endParaRPr sz="1800">
              <a:solidFill>
                <a:srgbClr val="292D31"/>
              </a:solidFill>
            </a:endParaRPr>
          </a:p>
        </p:txBody>
      </p:sp>
      <p:sp>
        <p:nvSpPr>
          <p:cNvPr id="63" name="Google Shape;63;p15"/>
          <p:cNvSpPr txBox="1"/>
          <p:nvPr/>
        </p:nvSpPr>
        <p:spPr>
          <a:xfrm>
            <a:off x="4807875" y="5630700"/>
            <a:ext cx="4031400" cy="385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US" sz="1800">
                <a:solidFill>
                  <a:srgbClr val="292D31"/>
                </a:solidFill>
                <a:latin typeface="Calibri"/>
                <a:ea typeface="Calibri"/>
                <a:cs typeface="Calibri"/>
                <a:sym typeface="Calibri"/>
              </a:rPr>
              <a:t>LM35 em seu encapsulamento comercial</a:t>
            </a:r>
            <a:endParaRPr sz="1800">
              <a:solidFill>
                <a:srgbClr val="292D3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6"/>
          <p:cNvSpPr txBox="1"/>
          <p:nvPr>
            <p:ph type="title"/>
          </p:nvPr>
        </p:nvSpPr>
        <p:spPr>
          <a:xfrm>
            <a:off x="476250" y="365125"/>
            <a:ext cx="7886700" cy="132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5818B"/>
              </a:buClr>
              <a:buSzPts val="4400"/>
              <a:buFont typeface="Arial"/>
              <a:buNone/>
            </a:pPr>
            <a:r>
              <a:rPr lang="en-US"/>
              <a:t>Diagrama Funcional</a:t>
            </a:r>
            <a:endParaRPr/>
          </a:p>
        </p:txBody>
      </p:sp>
      <p:sp>
        <p:nvSpPr>
          <p:cNvPr id="69" name="Google Shape;69;p16"/>
          <p:cNvSpPr/>
          <p:nvPr/>
        </p:nvSpPr>
        <p:spPr>
          <a:xfrm>
            <a:off x="811275" y="3669780"/>
            <a:ext cx="1556400" cy="636900"/>
          </a:xfrm>
          <a:prstGeom prst="rect">
            <a:avLst/>
          </a:prstGeom>
          <a:solidFill>
            <a:srgbClr val="F3F3F3"/>
          </a:solidFill>
          <a:ln cap="flat" cmpd="sng" w="9525">
            <a:solidFill>
              <a:srgbClr val="484F5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484F56"/>
                </a:solidFill>
              </a:rPr>
              <a:t>BANDGAP</a:t>
            </a:r>
            <a:endParaRPr>
              <a:solidFill>
                <a:srgbClr val="484F56"/>
              </a:solidFill>
            </a:endParaRPr>
          </a:p>
        </p:txBody>
      </p:sp>
      <p:sp>
        <p:nvSpPr>
          <p:cNvPr id="70" name="Google Shape;70;p16"/>
          <p:cNvSpPr/>
          <p:nvPr/>
        </p:nvSpPr>
        <p:spPr>
          <a:xfrm>
            <a:off x="2957575" y="3353180"/>
            <a:ext cx="5351100" cy="2533500"/>
          </a:xfrm>
          <a:prstGeom prst="rect">
            <a:avLst/>
          </a:prstGeom>
          <a:noFill/>
          <a:ln cap="flat" cmpd="sng" w="9525">
            <a:solidFill>
              <a:srgbClr val="484F56"/>
            </a:solidFill>
            <a:prstDash val="dot"/>
            <a:round/>
            <a:headEnd len="sm" w="sm" type="none"/>
            <a:tailEnd len="sm" w="sm" type="none"/>
          </a:ln>
        </p:spPr>
        <p:txBody>
          <a:bodyPr anchorCtr="0" anchor="b" bIns="91425" lIns="91425" spcFirstLastPara="1" rIns="91425" wrap="square" tIns="91425">
            <a:noAutofit/>
          </a:bodyPr>
          <a:lstStyle/>
          <a:p>
            <a:pPr indent="0" lvl="0" marL="0" rtl="0" algn="r">
              <a:spcBef>
                <a:spcPts val="0"/>
              </a:spcBef>
              <a:spcAft>
                <a:spcPts val="0"/>
              </a:spcAft>
              <a:buNone/>
            </a:pPr>
            <a:r>
              <a:rPr lang="en-US">
                <a:solidFill>
                  <a:srgbClr val="484F56"/>
                </a:solidFill>
              </a:rPr>
              <a:t>ADC (Dual Slope)</a:t>
            </a:r>
            <a:endParaRPr>
              <a:solidFill>
                <a:srgbClr val="484F56"/>
              </a:solidFill>
            </a:endParaRPr>
          </a:p>
        </p:txBody>
      </p:sp>
      <p:sp>
        <p:nvSpPr>
          <p:cNvPr id="71" name="Google Shape;71;p16"/>
          <p:cNvSpPr/>
          <p:nvPr/>
        </p:nvSpPr>
        <p:spPr>
          <a:xfrm>
            <a:off x="3637925" y="3669780"/>
            <a:ext cx="1248900" cy="636900"/>
          </a:xfrm>
          <a:prstGeom prst="rect">
            <a:avLst/>
          </a:prstGeom>
          <a:solidFill>
            <a:srgbClr val="F3F3F3"/>
          </a:solidFill>
          <a:ln cap="flat" cmpd="sng" w="9525">
            <a:solidFill>
              <a:srgbClr val="484F5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484F56"/>
                </a:solidFill>
              </a:rPr>
              <a:t>Integrador</a:t>
            </a:r>
            <a:endParaRPr>
              <a:solidFill>
                <a:srgbClr val="484F56"/>
              </a:solidFill>
            </a:endParaRPr>
          </a:p>
        </p:txBody>
      </p:sp>
      <p:sp>
        <p:nvSpPr>
          <p:cNvPr id="72" name="Google Shape;72;p16"/>
          <p:cNvSpPr/>
          <p:nvPr/>
        </p:nvSpPr>
        <p:spPr>
          <a:xfrm>
            <a:off x="5232675" y="3669780"/>
            <a:ext cx="1248900" cy="636900"/>
          </a:xfrm>
          <a:prstGeom prst="rect">
            <a:avLst/>
          </a:prstGeom>
          <a:solidFill>
            <a:srgbClr val="F3F3F3"/>
          </a:solidFill>
          <a:ln cap="flat" cmpd="sng" w="9525">
            <a:solidFill>
              <a:srgbClr val="484F5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484F56"/>
                </a:solidFill>
              </a:rPr>
              <a:t>Comparador</a:t>
            </a:r>
            <a:endParaRPr>
              <a:solidFill>
                <a:srgbClr val="484F56"/>
              </a:solidFill>
            </a:endParaRPr>
          </a:p>
        </p:txBody>
      </p:sp>
      <p:cxnSp>
        <p:nvCxnSpPr>
          <p:cNvPr id="73" name="Google Shape;73;p16"/>
          <p:cNvCxnSpPr/>
          <p:nvPr/>
        </p:nvCxnSpPr>
        <p:spPr>
          <a:xfrm>
            <a:off x="2367675" y="3835830"/>
            <a:ext cx="736800" cy="0"/>
          </a:xfrm>
          <a:prstGeom prst="straightConnector1">
            <a:avLst/>
          </a:prstGeom>
          <a:noFill/>
          <a:ln cap="flat" cmpd="sng" w="9525">
            <a:solidFill>
              <a:srgbClr val="484F56"/>
            </a:solidFill>
            <a:prstDash val="solid"/>
            <a:round/>
            <a:headEnd len="med" w="med" type="none"/>
            <a:tailEnd len="med" w="med" type="oval"/>
          </a:ln>
        </p:spPr>
      </p:cxnSp>
      <p:cxnSp>
        <p:nvCxnSpPr>
          <p:cNvPr id="74" name="Google Shape;74;p16"/>
          <p:cNvCxnSpPr/>
          <p:nvPr/>
        </p:nvCxnSpPr>
        <p:spPr>
          <a:xfrm>
            <a:off x="2367675" y="4140630"/>
            <a:ext cx="736800" cy="0"/>
          </a:xfrm>
          <a:prstGeom prst="straightConnector1">
            <a:avLst/>
          </a:prstGeom>
          <a:noFill/>
          <a:ln cap="flat" cmpd="sng" w="9525">
            <a:solidFill>
              <a:srgbClr val="484F56"/>
            </a:solidFill>
            <a:prstDash val="solid"/>
            <a:round/>
            <a:headEnd len="med" w="med" type="none"/>
            <a:tailEnd len="med" w="med" type="oval"/>
          </a:ln>
        </p:spPr>
      </p:cxnSp>
      <p:cxnSp>
        <p:nvCxnSpPr>
          <p:cNvPr id="75" name="Google Shape;75;p16"/>
          <p:cNvCxnSpPr>
            <a:stCxn id="71" idx="3"/>
            <a:endCxn id="72" idx="1"/>
          </p:cNvCxnSpPr>
          <p:nvPr/>
        </p:nvCxnSpPr>
        <p:spPr>
          <a:xfrm>
            <a:off x="4886825" y="3988230"/>
            <a:ext cx="345900" cy="0"/>
          </a:xfrm>
          <a:prstGeom prst="straightConnector1">
            <a:avLst/>
          </a:prstGeom>
          <a:noFill/>
          <a:ln cap="flat" cmpd="sng" w="9525">
            <a:solidFill>
              <a:srgbClr val="484F56"/>
            </a:solidFill>
            <a:prstDash val="solid"/>
            <a:round/>
            <a:headEnd len="med" w="med" type="none"/>
            <a:tailEnd len="med" w="med" type="triangle"/>
          </a:ln>
        </p:spPr>
      </p:cxnSp>
      <p:sp>
        <p:nvSpPr>
          <p:cNvPr id="76" name="Google Shape;76;p16"/>
          <p:cNvSpPr txBox="1"/>
          <p:nvPr/>
        </p:nvSpPr>
        <p:spPr>
          <a:xfrm>
            <a:off x="2360600" y="3480330"/>
            <a:ext cx="6447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rgbClr val="484F56"/>
                </a:solidFill>
              </a:rPr>
              <a:t>V</a:t>
            </a:r>
            <a:r>
              <a:rPr lang="en-US" sz="1000">
                <a:solidFill>
                  <a:srgbClr val="484F56"/>
                </a:solidFill>
              </a:rPr>
              <a:t>PTAT</a:t>
            </a:r>
            <a:endParaRPr sz="1000">
              <a:solidFill>
                <a:srgbClr val="484F56"/>
              </a:solidFill>
            </a:endParaRPr>
          </a:p>
        </p:txBody>
      </p:sp>
      <p:sp>
        <p:nvSpPr>
          <p:cNvPr id="77" name="Google Shape;77;p16"/>
          <p:cNvSpPr txBox="1"/>
          <p:nvPr/>
        </p:nvSpPr>
        <p:spPr>
          <a:xfrm>
            <a:off x="2360600" y="3801248"/>
            <a:ext cx="6447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rgbClr val="484F56"/>
                </a:solidFill>
              </a:rPr>
              <a:t>V</a:t>
            </a:r>
            <a:r>
              <a:rPr lang="en-US" sz="1000">
                <a:solidFill>
                  <a:srgbClr val="484F56"/>
                </a:solidFill>
              </a:rPr>
              <a:t>REF</a:t>
            </a:r>
            <a:endParaRPr sz="1000">
              <a:solidFill>
                <a:srgbClr val="484F56"/>
              </a:solidFill>
            </a:endParaRPr>
          </a:p>
        </p:txBody>
      </p:sp>
      <p:cxnSp>
        <p:nvCxnSpPr>
          <p:cNvPr id="78" name="Google Shape;78;p16"/>
          <p:cNvCxnSpPr/>
          <p:nvPr/>
        </p:nvCxnSpPr>
        <p:spPr>
          <a:xfrm flipH="1" rot="10800000">
            <a:off x="3073441" y="3675222"/>
            <a:ext cx="190500" cy="162600"/>
          </a:xfrm>
          <a:prstGeom prst="straightConnector1">
            <a:avLst/>
          </a:prstGeom>
          <a:noFill/>
          <a:ln cap="flat" cmpd="sng" w="9525">
            <a:solidFill>
              <a:srgbClr val="484F56"/>
            </a:solidFill>
            <a:prstDash val="solid"/>
            <a:round/>
            <a:headEnd len="med" w="med" type="none"/>
            <a:tailEnd len="med" w="med" type="none"/>
          </a:ln>
        </p:spPr>
      </p:cxnSp>
      <p:cxnSp>
        <p:nvCxnSpPr>
          <p:cNvPr id="79" name="Google Shape;79;p16"/>
          <p:cNvCxnSpPr/>
          <p:nvPr/>
        </p:nvCxnSpPr>
        <p:spPr>
          <a:xfrm flipH="1" rot="10800000">
            <a:off x="3073441" y="3980022"/>
            <a:ext cx="190500" cy="162600"/>
          </a:xfrm>
          <a:prstGeom prst="straightConnector1">
            <a:avLst/>
          </a:prstGeom>
          <a:noFill/>
          <a:ln cap="flat" cmpd="sng" w="9525">
            <a:solidFill>
              <a:srgbClr val="484F56"/>
            </a:solidFill>
            <a:prstDash val="solid"/>
            <a:round/>
            <a:headEnd len="med" w="med" type="none"/>
            <a:tailEnd len="med" w="med" type="none"/>
          </a:ln>
        </p:spPr>
      </p:cxnSp>
      <p:cxnSp>
        <p:nvCxnSpPr>
          <p:cNvPr id="80" name="Google Shape;80;p16"/>
          <p:cNvCxnSpPr/>
          <p:nvPr/>
        </p:nvCxnSpPr>
        <p:spPr>
          <a:xfrm>
            <a:off x="3282075" y="3835830"/>
            <a:ext cx="360600" cy="600"/>
          </a:xfrm>
          <a:prstGeom prst="straightConnector1">
            <a:avLst/>
          </a:prstGeom>
          <a:noFill/>
          <a:ln cap="flat" cmpd="sng" w="9525">
            <a:solidFill>
              <a:srgbClr val="484F56"/>
            </a:solidFill>
            <a:prstDash val="solid"/>
            <a:round/>
            <a:headEnd len="med" w="med" type="oval"/>
            <a:tailEnd len="med" w="med" type="triangle"/>
          </a:ln>
        </p:spPr>
      </p:cxnSp>
      <p:cxnSp>
        <p:nvCxnSpPr>
          <p:cNvPr id="81" name="Google Shape;81;p16"/>
          <p:cNvCxnSpPr/>
          <p:nvPr/>
        </p:nvCxnSpPr>
        <p:spPr>
          <a:xfrm>
            <a:off x="3282075" y="4140630"/>
            <a:ext cx="360600" cy="600"/>
          </a:xfrm>
          <a:prstGeom prst="straightConnector1">
            <a:avLst/>
          </a:prstGeom>
          <a:noFill/>
          <a:ln cap="flat" cmpd="sng" w="9525">
            <a:solidFill>
              <a:srgbClr val="484F56"/>
            </a:solidFill>
            <a:prstDash val="solid"/>
            <a:round/>
            <a:headEnd len="med" w="med" type="oval"/>
            <a:tailEnd len="med" w="med" type="triangle"/>
          </a:ln>
        </p:spPr>
      </p:cxnSp>
      <p:sp>
        <p:nvSpPr>
          <p:cNvPr id="82" name="Google Shape;82;p16"/>
          <p:cNvSpPr/>
          <p:nvPr/>
        </p:nvSpPr>
        <p:spPr>
          <a:xfrm>
            <a:off x="6832875" y="3669780"/>
            <a:ext cx="1248900" cy="636900"/>
          </a:xfrm>
          <a:prstGeom prst="rect">
            <a:avLst/>
          </a:prstGeom>
          <a:solidFill>
            <a:srgbClr val="F3F3F3"/>
          </a:solidFill>
          <a:ln cap="flat" cmpd="sng" w="9525">
            <a:solidFill>
              <a:srgbClr val="484F5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484F56"/>
                </a:solidFill>
              </a:rPr>
              <a:t>Contador</a:t>
            </a:r>
            <a:endParaRPr>
              <a:solidFill>
                <a:srgbClr val="484F56"/>
              </a:solidFill>
            </a:endParaRPr>
          </a:p>
        </p:txBody>
      </p:sp>
      <p:cxnSp>
        <p:nvCxnSpPr>
          <p:cNvPr id="83" name="Google Shape;83;p16"/>
          <p:cNvCxnSpPr>
            <a:endCxn id="82" idx="1"/>
          </p:cNvCxnSpPr>
          <p:nvPr/>
        </p:nvCxnSpPr>
        <p:spPr>
          <a:xfrm>
            <a:off x="6481575" y="3988230"/>
            <a:ext cx="351300" cy="0"/>
          </a:xfrm>
          <a:prstGeom prst="straightConnector1">
            <a:avLst/>
          </a:prstGeom>
          <a:noFill/>
          <a:ln cap="flat" cmpd="sng" w="9525">
            <a:solidFill>
              <a:srgbClr val="484F56"/>
            </a:solidFill>
            <a:prstDash val="solid"/>
            <a:round/>
            <a:headEnd len="med" w="med" type="none"/>
            <a:tailEnd len="med" w="med" type="triangle"/>
          </a:ln>
        </p:spPr>
      </p:cxnSp>
      <p:sp>
        <p:nvSpPr>
          <p:cNvPr id="84" name="Google Shape;84;p16"/>
          <p:cNvSpPr/>
          <p:nvPr/>
        </p:nvSpPr>
        <p:spPr>
          <a:xfrm>
            <a:off x="6832875" y="4584180"/>
            <a:ext cx="1248900" cy="636900"/>
          </a:xfrm>
          <a:prstGeom prst="rect">
            <a:avLst/>
          </a:prstGeom>
          <a:solidFill>
            <a:srgbClr val="F3F3F3"/>
          </a:solidFill>
          <a:ln cap="flat" cmpd="sng" w="9525">
            <a:solidFill>
              <a:srgbClr val="484F5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484F56"/>
                </a:solidFill>
              </a:rPr>
              <a:t>Registrador</a:t>
            </a:r>
            <a:endParaRPr>
              <a:solidFill>
                <a:srgbClr val="484F56"/>
              </a:solidFill>
            </a:endParaRPr>
          </a:p>
        </p:txBody>
      </p:sp>
      <p:cxnSp>
        <p:nvCxnSpPr>
          <p:cNvPr id="85" name="Google Shape;85;p16"/>
          <p:cNvCxnSpPr>
            <a:stCxn id="82" idx="2"/>
            <a:endCxn id="84" idx="0"/>
          </p:cNvCxnSpPr>
          <p:nvPr/>
        </p:nvCxnSpPr>
        <p:spPr>
          <a:xfrm>
            <a:off x="7457325" y="4306680"/>
            <a:ext cx="0" cy="277500"/>
          </a:xfrm>
          <a:prstGeom prst="straightConnector1">
            <a:avLst/>
          </a:prstGeom>
          <a:noFill/>
          <a:ln cap="flat" cmpd="sng" w="9525">
            <a:solidFill>
              <a:srgbClr val="484F56"/>
            </a:solidFill>
            <a:prstDash val="solid"/>
            <a:round/>
            <a:headEnd len="med" w="med" type="none"/>
            <a:tailEnd len="med" w="med" type="triangle"/>
          </a:ln>
        </p:spPr>
      </p:cxnSp>
      <p:sp>
        <p:nvSpPr>
          <p:cNvPr id="86" name="Google Shape;86;p16"/>
          <p:cNvSpPr txBox="1"/>
          <p:nvPr>
            <p:ph idx="1" type="body"/>
          </p:nvPr>
        </p:nvSpPr>
        <p:spPr>
          <a:xfrm>
            <a:off x="515175" y="1003400"/>
            <a:ext cx="8324100" cy="19302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chemeClr val="dk1"/>
              </a:buClr>
              <a:buSzPts val="2000"/>
              <a:buFont typeface="Arial"/>
              <a:buNone/>
            </a:pPr>
            <a:r>
              <a:rPr lang="en-US" sz="1800">
                <a:solidFill>
                  <a:srgbClr val="292D31"/>
                </a:solidFill>
              </a:rPr>
              <a:t>O diagrama abaixo mostra a nível funcional o sistema desenvolvido, que é composto de 6 blocos: circuito de tensão de bandgap, conversor analógico-digital de rampa dupla (integrador, comparador), um controlador para gerenciar as chaves, além do contador e do registrador. Vale ressaltar que a saída é um sinal discreto em amplitude e, para o escopo do projeto, o ponto de interesse do sistema é a saída do contador.</a:t>
            </a:r>
            <a:endParaRPr sz="1800">
              <a:solidFill>
                <a:srgbClr val="292D31"/>
              </a:solidFill>
            </a:endParaRPr>
          </a:p>
        </p:txBody>
      </p:sp>
      <p:cxnSp>
        <p:nvCxnSpPr>
          <p:cNvPr id="87" name="Google Shape;87;p16"/>
          <p:cNvCxnSpPr/>
          <p:nvPr/>
        </p:nvCxnSpPr>
        <p:spPr>
          <a:xfrm>
            <a:off x="3175950" y="3581780"/>
            <a:ext cx="600" cy="1586100"/>
          </a:xfrm>
          <a:prstGeom prst="straightConnector1">
            <a:avLst/>
          </a:prstGeom>
          <a:noFill/>
          <a:ln cap="flat" cmpd="sng" w="9525">
            <a:solidFill>
              <a:schemeClr val="dk2"/>
            </a:solidFill>
            <a:prstDash val="lgDash"/>
            <a:round/>
            <a:headEnd len="med" w="med" type="none"/>
            <a:tailEnd len="med" w="med" type="none"/>
          </a:ln>
        </p:spPr>
      </p:cxnSp>
      <p:sp>
        <p:nvSpPr>
          <p:cNvPr id="88" name="Google Shape;88;p16"/>
          <p:cNvSpPr/>
          <p:nvPr/>
        </p:nvSpPr>
        <p:spPr>
          <a:xfrm>
            <a:off x="3637925" y="4831647"/>
            <a:ext cx="1248900" cy="636900"/>
          </a:xfrm>
          <a:prstGeom prst="rect">
            <a:avLst/>
          </a:prstGeom>
          <a:solidFill>
            <a:srgbClr val="F3F3F3"/>
          </a:solidFill>
          <a:ln cap="flat" cmpd="sng" w="9525">
            <a:solidFill>
              <a:srgbClr val="484F5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484F56"/>
                </a:solidFill>
              </a:rPr>
              <a:t>Controlador</a:t>
            </a:r>
            <a:endParaRPr>
              <a:solidFill>
                <a:srgbClr val="484F56"/>
              </a:solidFill>
            </a:endParaRPr>
          </a:p>
        </p:txBody>
      </p:sp>
      <p:cxnSp>
        <p:nvCxnSpPr>
          <p:cNvPr id="89" name="Google Shape;89;p16"/>
          <p:cNvCxnSpPr/>
          <p:nvPr/>
        </p:nvCxnSpPr>
        <p:spPr>
          <a:xfrm flipH="1" rot="10800000">
            <a:off x="3190875" y="5164430"/>
            <a:ext cx="447300" cy="3300"/>
          </a:xfrm>
          <a:prstGeom prst="straightConnector1">
            <a:avLst/>
          </a:prstGeom>
          <a:noFill/>
          <a:ln cap="flat" cmpd="sng" w="9525">
            <a:solidFill>
              <a:srgbClr val="484F56"/>
            </a:solidFill>
            <a:prstDash val="lgDash"/>
            <a:round/>
            <a:headEnd len="med" w="med" type="none"/>
            <a:tailEnd len="med" w="med" type="none"/>
          </a:ln>
        </p:spPr>
      </p:cxnSp>
      <p:cxnSp>
        <p:nvCxnSpPr>
          <p:cNvPr id="90" name="Google Shape;90;p16"/>
          <p:cNvCxnSpPr/>
          <p:nvPr/>
        </p:nvCxnSpPr>
        <p:spPr>
          <a:xfrm>
            <a:off x="4886825" y="5166949"/>
            <a:ext cx="2033100" cy="900"/>
          </a:xfrm>
          <a:prstGeom prst="straightConnector1">
            <a:avLst/>
          </a:prstGeom>
          <a:noFill/>
          <a:ln cap="flat" cmpd="sng" w="9525">
            <a:solidFill>
              <a:srgbClr val="484F56"/>
            </a:solidFill>
            <a:prstDash val="lgDash"/>
            <a:round/>
            <a:headEnd len="med" w="med" type="none"/>
            <a:tailEnd len="med" w="med" type="none"/>
          </a:ln>
        </p:spPr>
      </p:cxnSp>
      <p:cxnSp>
        <p:nvCxnSpPr>
          <p:cNvPr id="91" name="Google Shape;91;p16"/>
          <p:cNvCxnSpPr/>
          <p:nvPr/>
        </p:nvCxnSpPr>
        <p:spPr>
          <a:xfrm flipH="1" rot="10800000">
            <a:off x="8085800" y="4902755"/>
            <a:ext cx="499800" cy="10800"/>
          </a:xfrm>
          <a:prstGeom prst="straightConnector1">
            <a:avLst/>
          </a:prstGeom>
          <a:noFill/>
          <a:ln cap="flat" cmpd="sng" w="9525">
            <a:solidFill>
              <a:srgbClr val="484F56"/>
            </a:solidFill>
            <a:prstDash val="solid"/>
            <a:round/>
            <a:headEnd len="med" w="med" type="none"/>
            <a:tailEnd len="med" w="med" type="triangle"/>
          </a:ln>
        </p:spPr>
      </p:cxnSp>
      <p:sp>
        <p:nvSpPr>
          <p:cNvPr id="92" name="Google Shape;92;p16"/>
          <p:cNvSpPr txBox="1"/>
          <p:nvPr/>
        </p:nvSpPr>
        <p:spPr>
          <a:xfrm>
            <a:off x="8031621" y="4563255"/>
            <a:ext cx="9300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484F56"/>
                </a:solidFill>
              </a:rPr>
              <a:t>Saída</a:t>
            </a:r>
            <a:endParaRPr>
              <a:solidFill>
                <a:srgbClr val="484F5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txBox="1"/>
          <p:nvPr>
            <p:ph type="title"/>
          </p:nvPr>
        </p:nvSpPr>
        <p:spPr>
          <a:xfrm>
            <a:off x="515175" y="261350"/>
            <a:ext cx="7886700" cy="980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5818B"/>
              </a:buClr>
              <a:buSzPts val="4400"/>
              <a:buFont typeface="Arial"/>
              <a:buNone/>
            </a:pPr>
            <a:r>
              <a:rPr lang="en-US"/>
              <a:t>Requisitos Gerais</a:t>
            </a:r>
            <a:r>
              <a:rPr lang="en-US"/>
              <a:t> e Desafios</a:t>
            </a:r>
            <a:endParaRPr/>
          </a:p>
        </p:txBody>
      </p:sp>
      <p:sp>
        <p:nvSpPr>
          <p:cNvPr id="98" name="Google Shape;98;p17"/>
          <p:cNvSpPr txBox="1"/>
          <p:nvPr>
            <p:ph idx="1" type="body"/>
          </p:nvPr>
        </p:nvSpPr>
        <p:spPr>
          <a:xfrm>
            <a:off x="515175" y="927200"/>
            <a:ext cx="8324100" cy="52755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chemeClr val="dk1"/>
              </a:buClr>
              <a:buSzPts val="2000"/>
              <a:buFont typeface="Arial"/>
              <a:buNone/>
            </a:pPr>
            <a:r>
              <a:rPr lang="en-US" sz="1800">
                <a:solidFill>
                  <a:srgbClr val="292D31"/>
                </a:solidFill>
              </a:rPr>
              <a:t>Algumas características propostas no projeto:</a:t>
            </a:r>
            <a:endParaRPr sz="1800">
              <a:solidFill>
                <a:srgbClr val="292D31"/>
              </a:solidFill>
            </a:endParaRPr>
          </a:p>
          <a:p>
            <a:pPr indent="-342900" lvl="0" marL="457200" marR="0" rtl="0" algn="just">
              <a:lnSpc>
                <a:spcPct val="90000"/>
              </a:lnSpc>
              <a:spcBef>
                <a:spcPts val="1000"/>
              </a:spcBef>
              <a:spcAft>
                <a:spcPts val="0"/>
              </a:spcAft>
              <a:buClr>
                <a:srgbClr val="292D31"/>
              </a:buClr>
              <a:buSzPts val="1800"/>
              <a:buChar char="●"/>
            </a:pPr>
            <a:r>
              <a:rPr lang="en-US" sz="1800">
                <a:solidFill>
                  <a:srgbClr val="292D31"/>
                </a:solidFill>
              </a:rPr>
              <a:t>Utilização de transistores MOS para o Bandgap proposto;</a:t>
            </a:r>
            <a:endParaRPr sz="1800">
              <a:solidFill>
                <a:srgbClr val="292D31"/>
              </a:solidFill>
            </a:endParaRPr>
          </a:p>
          <a:p>
            <a:pPr indent="-342900" lvl="0" marL="457200" marR="0" rtl="0" algn="just">
              <a:lnSpc>
                <a:spcPct val="90000"/>
              </a:lnSpc>
              <a:spcBef>
                <a:spcPts val="0"/>
              </a:spcBef>
              <a:spcAft>
                <a:spcPts val="0"/>
              </a:spcAft>
              <a:buClr>
                <a:srgbClr val="292D31"/>
              </a:buClr>
              <a:buSzPts val="1800"/>
              <a:buChar char="●"/>
            </a:pPr>
            <a:r>
              <a:rPr b="1" lang="en-US" sz="1800">
                <a:solidFill>
                  <a:srgbClr val="292D31"/>
                </a:solidFill>
              </a:rPr>
              <a:t>Geração de própria tensão de referência (Vref); ✓</a:t>
            </a:r>
            <a:r>
              <a:rPr lang="en-US" sz="1800">
                <a:solidFill>
                  <a:srgbClr val="292D31"/>
                </a:solidFill>
              </a:rPr>
              <a:t> </a:t>
            </a:r>
            <a:endParaRPr sz="1800">
              <a:solidFill>
                <a:srgbClr val="292D31"/>
              </a:solidFill>
            </a:endParaRPr>
          </a:p>
          <a:p>
            <a:pPr indent="-342900" lvl="0" marL="457200" marR="0" rtl="0" algn="just">
              <a:lnSpc>
                <a:spcPct val="90000"/>
              </a:lnSpc>
              <a:spcBef>
                <a:spcPts val="0"/>
              </a:spcBef>
              <a:spcAft>
                <a:spcPts val="0"/>
              </a:spcAft>
              <a:buClr>
                <a:srgbClr val="292D31"/>
              </a:buClr>
              <a:buSzPts val="1800"/>
              <a:buChar char="●"/>
            </a:pPr>
            <a:r>
              <a:rPr lang="en-US" sz="1800">
                <a:solidFill>
                  <a:srgbClr val="292D31"/>
                </a:solidFill>
              </a:rPr>
              <a:t>Precisão de valor medido de temperatura em </a:t>
            </a:r>
            <a:r>
              <a:rPr lang="en-US" sz="1800">
                <a:solidFill>
                  <a:srgbClr val="292D31"/>
                </a:solidFill>
              </a:rPr>
              <a:t>0,5ºC</a:t>
            </a:r>
            <a:r>
              <a:rPr lang="en-US" sz="1800">
                <a:solidFill>
                  <a:srgbClr val="292D31"/>
                </a:solidFill>
              </a:rPr>
              <a:t>;</a:t>
            </a:r>
            <a:endParaRPr sz="1800">
              <a:solidFill>
                <a:srgbClr val="292D31"/>
              </a:solidFill>
            </a:endParaRPr>
          </a:p>
          <a:p>
            <a:pPr indent="-342900" lvl="0" marL="457200" rtl="0" algn="just">
              <a:lnSpc>
                <a:spcPct val="90000"/>
              </a:lnSpc>
              <a:spcBef>
                <a:spcPts val="0"/>
              </a:spcBef>
              <a:spcAft>
                <a:spcPts val="0"/>
              </a:spcAft>
              <a:buClr>
                <a:srgbClr val="292D31"/>
              </a:buClr>
              <a:buSzPts val="1800"/>
              <a:buChar char="●"/>
            </a:pPr>
            <a:r>
              <a:rPr b="1" lang="en-US" sz="1800">
                <a:solidFill>
                  <a:srgbClr val="292D31"/>
                </a:solidFill>
              </a:rPr>
              <a:t>I</a:t>
            </a:r>
            <a:r>
              <a:rPr b="1" lang="en-US" sz="1800">
                <a:solidFill>
                  <a:srgbClr val="292D31"/>
                </a:solidFill>
              </a:rPr>
              <a:t>ntervalo de medição de temperatura de -25 a 100ºC ✓ </a:t>
            </a:r>
            <a:endParaRPr b="1" sz="1800">
              <a:solidFill>
                <a:srgbClr val="292D31"/>
              </a:solidFill>
            </a:endParaRPr>
          </a:p>
          <a:p>
            <a:pPr indent="-342900" lvl="0" marL="457200" rtl="0" algn="just">
              <a:lnSpc>
                <a:spcPct val="90000"/>
              </a:lnSpc>
              <a:spcBef>
                <a:spcPts val="0"/>
              </a:spcBef>
              <a:spcAft>
                <a:spcPts val="0"/>
              </a:spcAft>
              <a:buClr>
                <a:srgbClr val="292D31"/>
              </a:buClr>
              <a:buSzPts val="1800"/>
              <a:buChar char="●"/>
            </a:pPr>
            <a:r>
              <a:rPr lang="en-US" sz="1800">
                <a:solidFill>
                  <a:srgbClr val="292D31"/>
                </a:solidFill>
              </a:rPr>
              <a:t>Consumo médio do circuito de Bandgap em torno de </a:t>
            </a:r>
            <a:r>
              <a:rPr lang="en-US" sz="1800">
                <a:solidFill>
                  <a:srgbClr val="292D31"/>
                </a:solidFill>
              </a:rPr>
              <a:t>10μW</a:t>
            </a:r>
            <a:r>
              <a:rPr lang="en-US" sz="1800">
                <a:solidFill>
                  <a:srgbClr val="292D31"/>
                </a:solidFill>
              </a:rPr>
              <a:t>;</a:t>
            </a:r>
            <a:endParaRPr sz="1800">
              <a:solidFill>
                <a:srgbClr val="292D31"/>
              </a:solidFill>
            </a:endParaRPr>
          </a:p>
          <a:p>
            <a:pPr indent="-342900" lvl="0" marL="457200" rtl="0" algn="just">
              <a:lnSpc>
                <a:spcPct val="90000"/>
              </a:lnSpc>
              <a:spcBef>
                <a:spcPts val="0"/>
              </a:spcBef>
              <a:spcAft>
                <a:spcPts val="0"/>
              </a:spcAft>
              <a:buClr>
                <a:srgbClr val="292D31"/>
              </a:buClr>
              <a:buSzPts val="1800"/>
              <a:buChar char="●"/>
            </a:pPr>
            <a:r>
              <a:rPr lang="en-US" sz="1800">
                <a:solidFill>
                  <a:srgbClr val="292D31"/>
                </a:solidFill>
              </a:rPr>
              <a:t>Conversão A/D com amplificadores operacionais reais;</a:t>
            </a:r>
            <a:endParaRPr sz="1800">
              <a:solidFill>
                <a:srgbClr val="292D31"/>
              </a:solidFill>
            </a:endParaRPr>
          </a:p>
          <a:p>
            <a:pPr indent="-342900" lvl="0" marL="457200" rtl="0" algn="just">
              <a:lnSpc>
                <a:spcPct val="90000"/>
              </a:lnSpc>
              <a:spcBef>
                <a:spcPts val="0"/>
              </a:spcBef>
              <a:spcAft>
                <a:spcPts val="0"/>
              </a:spcAft>
              <a:buClr>
                <a:srgbClr val="292D31"/>
              </a:buClr>
              <a:buSzPts val="1800"/>
              <a:buChar char="●"/>
            </a:pPr>
            <a:r>
              <a:rPr b="1" lang="en-US" sz="1800">
                <a:solidFill>
                  <a:srgbClr val="292D31"/>
                </a:solidFill>
              </a:rPr>
              <a:t>Sistema em malha fechada com circuito realimentado; ✓</a:t>
            </a:r>
            <a:endParaRPr b="1" sz="1800">
              <a:solidFill>
                <a:srgbClr val="292D31"/>
              </a:solidFill>
            </a:endParaRPr>
          </a:p>
          <a:p>
            <a:pPr indent="-342900" lvl="0" marL="457200" rtl="0" algn="just">
              <a:lnSpc>
                <a:spcPct val="90000"/>
              </a:lnSpc>
              <a:spcBef>
                <a:spcPts val="0"/>
              </a:spcBef>
              <a:spcAft>
                <a:spcPts val="0"/>
              </a:spcAft>
              <a:buClr>
                <a:srgbClr val="292D31"/>
              </a:buClr>
              <a:buSzPts val="1800"/>
              <a:buChar char="●"/>
            </a:pPr>
            <a:r>
              <a:rPr b="1" lang="en-US" sz="1800">
                <a:solidFill>
                  <a:srgbClr val="292D31"/>
                </a:solidFill>
              </a:rPr>
              <a:t>Simulação de características e resultados do circuito em software especializado (LTSPICE). ✓</a:t>
            </a:r>
            <a:endParaRPr b="1" sz="1800">
              <a:solidFill>
                <a:srgbClr val="292D31"/>
              </a:solidFill>
            </a:endParaRPr>
          </a:p>
          <a:p>
            <a:pPr indent="0" lvl="0" marL="0" rtl="0" algn="just">
              <a:lnSpc>
                <a:spcPct val="90000"/>
              </a:lnSpc>
              <a:spcBef>
                <a:spcPts val="1000"/>
              </a:spcBef>
              <a:spcAft>
                <a:spcPts val="0"/>
              </a:spcAft>
              <a:buNone/>
            </a:pPr>
            <a:r>
              <a:rPr lang="en-US" sz="1800">
                <a:solidFill>
                  <a:srgbClr val="292D31"/>
                </a:solidFill>
              </a:rPr>
              <a:t>Alguns possíveis desafios do projeto:</a:t>
            </a:r>
            <a:endParaRPr sz="1800">
              <a:solidFill>
                <a:srgbClr val="292D31"/>
              </a:solidFill>
            </a:endParaRPr>
          </a:p>
          <a:p>
            <a:pPr indent="-342900" lvl="0" marL="457200" rtl="0" algn="just">
              <a:lnSpc>
                <a:spcPct val="90000"/>
              </a:lnSpc>
              <a:spcBef>
                <a:spcPts val="1000"/>
              </a:spcBef>
              <a:spcAft>
                <a:spcPts val="0"/>
              </a:spcAft>
              <a:buClr>
                <a:srgbClr val="292D31"/>
              </a:buClr>
              <a:buSzPts val="1800"/>
              <a:buChar char="●"/>
            </a:pPr>
            <a:r>
              <a:rPr b="1" lang="en-US" sz="1800">
                <a:solidFill>
                  <a:srgbClr val="292D31"/>
                </a:solidFill>
              </a:rPr>
              <a:t>Projetar controlador para realimentação do sistema; ✓</a:t>
            </a:r>
            <a:endParaRPr b="1" sz="1800">
              <a:solidFill>
                <a:srgbClr val="292D31"/>
              </a:solidFill>
            </a:endParaRPr>
          </a:p>
          <a:p>
            <a:pPr indent="-342900" lvl="0" marL="457200" rtl="0" algn="just">
              <a:lnSpc>
                <a:spcPct val="90000"/>
              </a:lnSpc>
              <a:spcBef>
                <a:spcPts val="0"/>
              </a:spcBef>
              <a:spcAft>
                <a:spcPts val="0"/>
              </a:spcAft>
              <a:buClr>
                <a:srgbClr val="292D31"/>
              </a:buClr>
              <a:buSzPts val="1800"/>
              <a:buChar char="●"/>
            </a:pPr>
            <a:r>
              <a:rPr b="1" lang="en-US" sz="1800">
                <a:solidFill>
                  <a:srgbClr val="292D31"/>
                </a:solidFill>
              </a:rPr>
              <a:t>Dimensionar o parâmetros do conversor A/D; ✓</a:t>
            </a:r>
            <a:endParaRPr b="1" sz="1800">
              <a:solidFill>
                <a:srgbClr val="292D31"/>
              </a:solidFill>
            </a:endParaRPr>
          </a:p>
          <a:p>
            <a:pPr indent="-342900" lvl="0" marL="457200" rtl="0" algn="just">
              <a:lnSpc>
                <a:spcPct val="90000"/>
              </a:lnSpc>
              <a:spcBef>
                <a:spcPts val="0"/>
              </a:spcBef>
              <a:spcAft>
                <a:spcPts val="0"/>
              </a:spcAft>
              <a:buClr>
                <a:srgbClr val="292D31"/>
              </a:buClr>
              <a:buSzPts val="1800"/>
              <a:buChar char="●"/>
            </a:pPr>
            <a:r>
              <a:rPr b="1" lang="en-US" sz="1800">
                <a:solidFill>
                  <a:srgbClr val="292D31"/>
                </a:solidFill>
              </a:rPr>
              <a:t>Utilizar tensões e variações pequenas (V</a:t>
            </a:r>
            <a:r>
              <a:rPr b="1" lang="en-US">
                <a:solidFill>
                  <a:srgbClr val="292D31"/>
                </a:solidFill>
              </a:rPr>
              <a:t>PTAT, </a:t>
            </a:r>
            <a:r>
              <a:rPr b="1" lang="en-US" sz="1800">
                <a:solidFill>
                  <a:srgbClr val="292D31"/>
                </a:solidFill>
              </a:rPr>
              <a:t>ΔV</a:t>
            </a:r>
            <a:r>
              <a:rPr b="1" lang="en-US">
                <a:solidFill>
                  <a:srgbClr val="292D31"/>
                </a:solidFill>
              </a:rPr>
              <a:t>PTAT </a:t>
            </a:r>
            <a:r>
              <a:rPr b="1" lang="en-US" sz="1800">
                <a:solidFill>
                  <a:srgbClr val="292D31"/>
                </a:solidFill>
              </a:rPr>
              <a:t>e</a:t>
            </a:r>
            <a:r>
              <a:rPr b="1" lang="en-US">
                <a:solidFill>
                  <a:srgbClr val="292D31"/>
                </a:solidFill>
              </a:rPr>
              <a:t> </a:t>
            </a:r>
            <a:r>
              <a:rPr b="1" lang="en-US" sz="1800">
                <a:solidFill>
                  <a:srgbClr val="292D31"/>
                </a:solidFill>
              </a:rPr>
              <a:t>V</a:t>
            </a:r>
            <a:r>
              <a:rPr b="1" lang="en-US">
                <a:solidFill>
                  <a:srgbClr val="292D31"/>
                </a:solidFill>
              </a:rPr>
              <a:t>SUPPLY</a:t>
            </a:r>
            <a:r>
              <a:rPr b="1" lang="en-US" sz="1800">
                <a:solidFill>
                  <a:srgbClr val="292D31"/>
                </a:solidFill>
              </a:rPr>
              <a:t>); ✓</a:t>
            </a:r>
            <a:endParaRPr b="1" sz="1800">
              <a:solidFill>
                <a:srgbClr val="292D31"/>
              </a:solidFill>
            </a:endParaRPr>
          </a:p>
          <a:p>
            <a:pPr indent="-342900" lvl="0" marL="457200" rtl="0" algn="just">
              <a:lnSpc>
                <a:spcPct val="90000"/>
              </a:lnSpc>
              <a:spcBef>
                <a:spcPts val="0"/>
              </a:spcBef>
              <a:spcAft>
                <a:spcPts val="0"/>
              </a:spcAft>
              <a:buClr>
                <a:srgbClr val="292D31"/>
              </a:buClr>
              <a:buSzPts val="1800"/>
              <a:buChar char="●"/>
            </a:pPr>
            <a:r>
              <a:rPr lang="en-US" sz="1800">
                <a:solidFill>
                  <a:srgbClr val="292D31"/>
                </a:solidFill>
              </a:rPr>
              <a:t>Propiciar robustez e garantia de precisão.</a:t>
            </a:r>
            <a:endParaRPr sz="1800">
              <a:solidFill>
                <a:srgbClr val="292D3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515175" y="261350"/>
            <a:ext cx="7886700" cy="980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5818B"/>
              </a:buClr>
              <a:buSzPts val="4400"/>
              <a:buFont typeface="Arial"/>
              <a:buNone/>
            </a:pPr>
            <a:r>
              <a:rPr lang="en-US"/>
              <a:t>Referência de</a:t>
            </a:r>
            <a:r>
              <a:rPr lang="en-US"/>
              <a:t> Bandgap</a:t>
            </a:r>
            <a:endParaRPr/>
          </a:p>
        </p:txBody>
      </p:sp>
      <p:sp>
        <p:nvSpPr>
          <p:cNvPr id="104" name="Google Shape;104;p18"/>
          <p:cNvSpPr txBox="1"/>
          <p:nvPr>
            <p:ph idx="1" type="body"/>
          </p:nvPr>
        </p:nvSpPr>
        <p:spPr>
          <a:xfrm>
            <a:off x="515175" y="851000"/>
            <a:ext cx="5227800" cy="52611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chemeClr val="dk1"/>
              </a:buClr>
              <a:buSzPts val="2000"/>
              <a:buFont typeface="Arial"/>
              <a:buNone/>
            </a:pPr>
            <a:r>
              <a:rPr lang="en-US" sz="1800">
                <a:solidFill>
                  <a:srgbClr val="292D31"/>
                </a:solidFill>
              </a:rPr>
              <a:t>O Circuito de Referência Bandgap desenvolvido é baseado na topologia de Brokaw, descrita em [1]. O bloco utiliza-se de transistores BJT NPN modelo BC547C e suas respectivas variações de tensão em V</a:t>
            </a:r>
            <a:r>
              <a:rPr lang="en-US" sz="1200">
                <a:solidFill>
                  <a:srgbClr val="292D31"/>
                </a:solidFill>
              </a:rPr>
              <a:t>BE</a:t>
            </a:r>
            <a:r>
              <a:rPr lang="en-US" sz="1800">
                <a:solidFill>
                  <a:srgbClr val="292D31"/>
                </a:solidFill>
              </a:rPr>
              <a:t> devido a temperatura, de forma a gerar um cancelamento do termo decrescente complementar </a:t>
            </a:r>
            <a:r>
              <a:rPr lang="en-US" sz="1800">
                <a:solidFill>
                  <a:srgbClr val="292D31"/>
                </a:solidFill>
              </a:rPr>
              <a:t>V</a:t>
            </a:r>
            <a:r>
              <a:rPr lang="en-US" sz="1200">
                <a:solidFill>
                  <a:srgbClr val="292D31"/>
                </a:solidFill>
              </a:rPr>
              <a:t>CTAT</a:t>
            </a:r>
            <a:r>
              <a:rPr lang="en-US" sz="1800">
                <a:solidFill>
                  <a:srgbClr val="292D31"/>
                </a:solidFill>
              </a:rPr>
              <a:t>. O sinal V</a:t>
            </a:r>
            <a:r>
              <a:rPr lang="en-US" sz="1200">
                <a:solidFill>
                  <a:srgbClr val="292D31"/>
                </a:solidFill>
              </a:rPr>
              <a:t>PTAT</a:t>
            </a:r>
            <a:r>
              <a:rPr lang="en-US" sz="1800">
                <a:solidFill>
                  <a:srgbClr val="292D31"/>
                </a:solidFill>
              </a:rPr>
              <a:t> (o qual se dá como </a:t>
            </a:r>
            <a:r>
              <a:rPr lang="en-US" sz="1800">
                <a:solidFill>
                  <a:srgbClr val="292D31"/>
                </a:solidFill>
              </a:rPr>
              <a:t>V</a:t>
            </a:r>
            <a:r>
              <a:rPr lang="en-US" sz="1200">
                <a:solidFill>
                  <a:srgbClr val="292D31"/>
                </a:solidFill>
              </a:rPr>
              <a:t>PTAT+</a:t>
            </a:r>
            <a:r>
              <a:rPr lang="en-US" sz="1800">
                <a:solidFill>
                  <a:srgbClr val="292D31"/>
                </a:solidFill>
              </a:rPr>
              <a:t> - V</a:t>
            </a:r>
            <a:r>
              <a:rPr lang="en-US" sz="1200">
                <a:solidFill>
                  <a:srgbClr val="292D31"/>
                </a:solidFill>
              </a:rPr>
              <a:t>PTAT-</a:t>
            </a:r>
            <a:r>
              <a:rPr lang="en-US" sz="1800">
                <a:solidFill>
                  <a:srgbClr val="292D31"/>
                </a:solidFill>
              </a:rPr>
              <a:t>) </a:t>
            </a:r>
            <a:r>
              <a:rPr lang="en-US" sz="1800">
                <a:solidFill>
                  <a:srgbClr val="292D31"/>
                </a:solidFill>
              </a:rPr>
              <a:t>é diretamente proporcional à temperatura e apresenta variação linear. O elemento opamp utilizado é idealizado. Adiciona-se o mecanismo de startup com excitação de tensão inicial em 0,05V no nó CTAT, realizada por diretiva do software. Tal diretiva substitui um diodo de startup comumente usado em implementações do circuito. Os resistores foram escolhidos de forma que a corrente em R1 seja 10 vezes maior que em R2.</a:t>
            </a:r>
            <a:endParaRPr sz="1800">
              <a:solidFill>
                <a:srgbClr val="292D31"/>
              </a:solidFill>
            </a:endParaRPr>
          </a:p>
        </p:txBody>
      </p:sp>
      <p:sp>
        <p:nvSpPr>
          <p:cNvPr id="105" name="Google Shape;105;p18"/>
          <p:cNvSpPr txBox="1"/>
          <p:nvPr/>
        </p:nvSpPr>
        <p:spPr>
          <a:xfrm>
            <a:off x="5465475" y="5251400"/>
            <a:ext cx="3515700" cy="782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US" sz="1800">
                <a:solidFill>
                  <a:srgbClr val="292D31"/>
                </a:solidFill>
                <a:latin typeface="Calibri"/>
                <a:ea typeface="Calibri"/>
                <a:cs typeface="Calibri"/>
                <a:sym typeface="Calibri"/>
              </a:rPr>
              <a:t>Topologia do circuito bandgap desenvolvido</a:t>
            </a:r>
            <a:endParaRPr sz="1800">
              <a:solidFill>
                <a:srgbClr val="292D31"/>
              </a:solidFill>
              <a:latin typeface="Calibri"/>
              <a:ea typeface="Calibri"/>
              <a:cs typeface="Calibri"/>
              <a:sym typeface="Calibri"/>
            </a:endParaRPr>
          </a:p>
        </p:txBody>
      </p:sp>
      <p:pic>
        <p:nvPicPr>
          <p:cNvPr id="106" name="Google Shape;106;p18"/>
          <p:cNvPicPr preferRelativeResize="0"/>
          <p:nvPr/>
        </p:nvPicPr>
        <p:blipFill>
          <a:blip r:embed="rId3">
            <a:alphaModFix/>
          </a:blip>
          <a:stretch>
            <a:fillRect/>
          </a:stretch>
        </p:blipFill>
        <p:spPr>
          <a:xfrm>
            <a:off x="5743050" y="1102300"/>
            <a:ext cx="2960550" cy="4149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476250" y="365125"/>
            <a:ext cx="8373000" cy="753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5818B"/>
              </a:buClr>
              <a:buSzPts val="4400"/>
              <a:buFont typeface="Arial"/>
              <a:buNone/>
            </a:pPr>
            <a:r>
              <a:rPr lang="en-US"/>
              <a:t>Interface Bandgap/ADC</a:t>
            </a:r>
            <a:endParaRPr/>
          </a:p>
        </p:txBody>
      </p:sp>
      <p:sp>
        <p:nvSpPr>
          <p:cNvPr id="112" name="Google Shape;112;p19"/>
          <p:cNvSpPr txBox="1"/>
          <p:nvPr/>
        </p:nvSpPr>
        <p:spPr>
          <a:xfrm>
            <a:off x="5583400" y="5504350"/>
            <a:ext cx="3314100" cy="672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US" sz="1800">
                <a:solidFill>
                  <a:srgbClr val="292D31"/>
                </a:solidFill>
                <a:latin typeface="Calibri"/>
                <a:ea typeface="Calibri"/>
                <a:cs typeface="Calibri"/>
                <a:sym typeface="Calibri"/>
              </a:rPr>
              <a:t>Topologia do circuito de interface Bandgap/ADC</a:t>
            </a:r>
            <a:endParaRPr sz="1800">
              <a:solidFill>
                <a:srgbClr val="292D31"/>
              </a:solidFill>
              <a:latin typeface="Calibri"/>
              <a:ea typeface="Calibri"/>
              <a:cs typeface="Calibri"/>
              <a:sym typeface="Calibri"/>
            </a:endParaRPr>
          </a:p>
        </p:txBody>
      </p:sp>
      <p:sp>
        <p:nvSpPr>
          <p:cNvPr id="113" name="Google Shape;113;p19"/>
          <p:cNvSpPr txBox="1"/>
          <p:nvPr>
            <p:ph idx="1" type="body"/>
          </p:nvPr>
        </p:nvSpPr>
        <p:spPr>
          <a:xfrm>
            <a:off x="515175" y="1118725"/>
            <a:ext cx="5171700" cy="50580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chemeClr val="dk1"/>
              </a:buClr>
              <a:buSzPts val="2000"/>
              <a:buFont typeface="Arial"/>
              <a:buNone/>
            </a:pPr>
            <a:r>
              <a:rPr lang="en-US" sz="1800">
                <a:solidFill>
                  <a:srgbClr val="292D31"/>
                </a:solidFill>
              </a:rPr>
              <a:t>O circuito de Interface Bandgap/ADC é utilizado para se processar os sinais desenvolvidos no bloco da referência de Bandgap e disponibilizá-los ao Conversor Analógico-Digital. Para isso foram projetados dois amplificadores de instrumentação para tratar dos sinais </a:t>
            </a:r>
            <a:r>
              <a:rPr lang="en-US" sz="1800">
                <a:solidFill>
                  <a:srgbClr val="292D31"/>
                </a:solidFill>
              </a:rPr>
              <a:t>V</a:t>
            </a:r>
            <a:r>
              <a:rPr lang="en-US" sz="1200">
                <a:solidFill>
                  <a:srgbClr val="292D31"/>
                </a:solidFill>
              </a:rPr>
              <a:t>PTAT+</a:t>
            </a:r>
            <a:r>
              <a:rPr lang="en-US" sz="1800">
                <a:solidFill>
                  <a:srgbClr val="292D31"/>
                </a:solidFill>
              </a:rPr>
              <a:t>, V</a:t>
            </a:r>
            <a:r>
              <a:rPr lang="en-US" sz="1200">
                <a:solidFill>
                  <a:srgbClr val="292D31"/>
                </a:solidFill>
              </a:rPr>
              <a:t>PTAT-</a:t>
            </a:r>
            <a:r>
              <a:rPr lang="en-US" sz="1800">
                <a:solidFill>
                  <a:srgbClr val="292D31"/>
                </a:solidFill>
              </a:rPr>
              <a:t> e V</a:t>
            </a:r>
            <a:r>
              <a:rPr lang="en-US" sz="1200">
                <a:solidFill>
                  <a:srgbClr val="292D31"/>
                </a:solidFill>
              </a:rPr>
              <a:t>REF</a:t>
            </a:r>
            <a:r>
              <a:rPr lang="en-US" sz="1800">
                <a:solidFill>
                  <a:srgbClr val="292D31"/>
                </a:solidFill>
              </a:rPr>
              <a:t>.</a:t>
            </a:r>
            <a:endParaRPr sz="1800">
              <a:solidFill>
                <a:srgbClr val="292D31"/>
              </a:solidFill>
            </a:endParaRPr>
          </a:p>
          <a:p>
            <a:pPr indent="0" lvl="0" marL="0" marR="0" rtl="0" algn="just">
              <a:lnSpc>
                <a:spcPct val="90000"/>
              </a:lnSpc>
              <a:spcBef>
                <a:spcPts val="1000"/>
              </a:spcBef>
              <a:spcAft>
                <a:spcPts val="0"/>
              </a:spcAft>
              <a:buClr>
                <a:schemeClr val="dk1"/>
              </a:buClr>
              <a:buSzPts val="2000"/>
              <a:buFont typeface="Arial"/>
              <a:buNone/>
            </a:pPr>
            <a:r>
              <a:rPr lang="en-US" sz="1800">
                <a:solidFill>
                  <a:srgbClr val="292D31"/>
                </a:solidFill>
              </a:rPr>
              <a:t>Com isso é possível obter os sinais V</a:t>
            </a:r>
            <a:r>
              <a:rPr lang="en-US" sz="1200">
                <a:solidFill>
                  <a:srgbClr val="292D31"/>
                </a:solidFill>
              </a:rPr>
              <a:t>BG_REF </a:t>
            </a:r>
            <a:r>
              <a:rPr lang="en-US" sz="1800">
                <a:solidFill>
                  <a:srgbClr val="292D31"/>
                </a:solidFill>
              </a:rPr>
              <a:t>e</a:t>
            </a:r>
            <a:r>
              <a:rPr lang="en-US" sz="1200">
                <a:solidFill>
                  <a:srgbClr val="292D31"/>
                </a:solidFill>
              </a:rPr>
              <a:t> </a:t>
            </a:r>
            <a:r>
              <a:rPr lang="en-US" sz="1800">
                <a:solidFill>
                  <a:srgbClr val="292D31"/>
                </a:solidFill>
              </a:rPr>
              <a:t>V</a:t>
            </a:r>
            <a:r>
              <a:rPr lang="en-US" sz="1200">
                <a:solidFill>
                  <a:srgbClr val="292D31"/>
                </a:solidFill>
              </a:rPr>
              <a:t>BG_PTAT </a:t>
            </a:r>
            <a:r>
              <a:rPr lang="en-US" sz="1800">
                <a:solidFill>
                  <a:srgbClr val="292D31"/>
                </a:solidFill>
              </a:rPr>
              <a:t>respectivamente com ganho </a:t>
            </a:r>
            <a:r>
              <a:rPr lang="en-US" sz="1800">
                <a:solidFill>
                  <a:srgbClr val="292D31"/>
                </a:solidFill>
              </a:rPr>
              <a:t>0,4 e 2,98</a:t>
            </a:r>
            <a:r>
              <a:rPr lang="en-US" sz="1800">
                <a:solidFill>
                  <a:srgbClr val="292D31"/>
                </a:solidFill>
              </a:rPr>
              <a:t> em relação a V</a:t>
            </a:r>
            <a:r>
              <a:rPr lang="en-US" sz="1200">
                <a:solidFill>
                  <a:srgbClr val="292D31"/>
                </a:solidFill>
              </a:rPr>
              <a:t>REF </a:t>
            </a:r>
            <a:r>
              <a:rPr lang="en-US" sz="1800">
                <a:solidFill>
                  <a:srgbClr val="292D31"/>
                </a:solidFill>
              </a:rPr>
              <a:t>e</a:t>
            </a:r>
            <a:r>
              <a:rPr lang="en-US" sz="1200">
                <a:solidFill>
                  <a:srgbClr val="292D31"/>
                </a:solidFill>
              </a:rPr>
              <a:t> </a:t>
            </a:r>
            <a:r>
              <a:rPr lang="en-US" sz="1800">
                <a:solidFill>
                  <a:srgbClr val="292D31"/>
                </a:solidFill>
              </a:rPr>
              <a:t>V</a:t>
            </a:r>
            <a:r>
              <a:rPr lang="en-US" sz="1200">
                <a:solidFill>
                  <a:srgbClr val="292D31"/>
                </a:solidFill>
              </a:rPr>
              <a:t>PTAT</a:t>
            </a:r>
            <a:r>
              <a:rPr lang="en-US" sz="1800">
                <a:solidFill>
                  <a:srgbClr val="292D31"/>
                </a:solidFill>
              </a:rPr>
              <a:t>. O valor de V</a:t>
            </a:r>
            <a:r>
              <a:rPr lang="en-US" sz="1200">
                <a:solidFill>
                  <a:srgbClr val="292D31"/>
                </a:solidFill>
              </a:rPr>
              <a:t>REF</a:t>
            </a:r>
            <a:r>
              <a:rPr lang="en-US" sz="1800">
                <a:solidFill>
                  <a:srgbClr val="292D31"/>
                </a:solidFill>
              </a:rPr>
              <a:t> = 1,1696V, independente da temperatura.</a:t>
            </a:r>
            <a:endParaRPr sz="1800">
              <a:solidFill>
                <a:srgbClr val="292D31"/>
              </a:solidFill>
            </a:endParaRPr>
          </a:p>
          <a:p>
            <a:pPr indent="0" lvl="0" marL="0" marR="0" rtl="0" algn="just">
              <a:lnSpc>
                <a:spcPct val="90000"/>
              </a:lnSpc>
              <a:spcBef>
                <a:spcPts val="1000"/>
              </a:spcBef>
              <a:spcAft>
                <a:spcPts val="0"/>
              </a:spcAft>
              <a:buClr>
                <a:schemeClr val="dk1"/>
              </a:buClr>
              <a:buSzPts val="2000"/>
              <a:buFont typeface="Arial"/>
              <a:buNone/>
            </a:pPr>
            <a:r>
              <a:rPr lang="en-US" sz="1800">
                <a:solidFill>
                  <a:srgbClr val="292D31"/>
                </a:solidFill>
              </a:rPr>
              <a:t>Considera-se que foram utilizados mecanismos similares de tratamento dos sinais V</a:t>
            </a:r>
            <a:r>
              <a:rPr lang="en-US" sz="1200">
                <a:solidFill>
                  <a:srgbClr val="292D31"/>
                </a:solidFill>
              </a:rPr>
              <a:t>REF</a:t>
            </a:r>
            <a:r>
              <a:rPr lang="en-US" sz="1800">
                <a:solidFill>
                  <a:srgbClr val="292D31"/>
                </a:solidFill>
              </a:rPr>
              <a:t> e V</a:t>
            </a:r>
            <a:r>
              <a:rPr lang="en-US" sz="1200">
                <a:solidFill>
                  <a:srgbClr val="292D31"/>
                </a:solidFill>
              </a:rPr>
              <a:t>PTAT</a:t>
            </a:r>
            <a:r>
              <a:rPr lang="en-US" sz="1800">
                <a:solidFill>
                  <a:srgbClr val="292D31"/>
                </a:solidFill>
              </a:rPr>
              <a:t> para garantir simetria, além de aproveitar a topologia desenvolvida para o bloco.</a:t>
            </a:r>
            <a:endParaRPr sz="1800">
              <a:solidFill>
                <a:srgbClr val="292D31"/>
              </a:solidFill>
            </a:endParaRPr>
          </a:p>
        </p:txBody>
      </p:sp>
      <p:pic>
        <p:nvPicPr>
          <p:cNvPr id="114" name="Google Shape;114;p19"/>
          <p:cNvPicPr preferRelativeResize="0"/>
          <p:nvPr/>
        </p:nvPicPr>
        <p:blipFill>
          <a:blip r:embed="rId3">
            <a:alphaModFix/>
          </a:blip>
          <a:stretch>
            <a:fillRect/>
          </a:stretch>
        </p:blipFill>
        <p:spPr>
          <a:xfrm>
            <a:off x="5686778" y="1118800"/>
            <a:ext cx="3107350" cy="4385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476250" y="365125"/>
            <a:ext cx="7886700" cy="132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5818B"/>
              </a:buClr>
              <a:buSzPts val="4400"/>
              <a:buFont typeface="Arial"/>
              <a:buNone/>
            </a:pPr>
            <a:r>
              <a:rPr lang="en-US"/>
              <a:t>ADC</a:t>
            </a:r>
            <a:r>
              <a:rPr lang="en-US"/>
              <a:t> Desenvolvido</a:t>
            </a:r>
            <a:endParaRPr/>
          </a:p>
        </p:txBody>
      </p:sp>
      <p:sp>
        <p:nvSpPr>
          <p:cNvPr id="120" name="Google Shape;120;p20"/>
          <p:cNvSpPr txBox="1"/>
          <p:nvPr>
            <p:ph idx="1" type="body"/>
          </p:nvPr>
        </p:nvSpPr>
        <p:spPr>
          <a:xfrm>
            <a:off x="515175" y="851000"/>
            <a:ext cx="8271600" cy="13503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chemeClr val="dk1"/>
              </a:buClr>
              <a:buSzPts val="2000"/>
              <a:buFont typeface="Arial"/>
              <a:buNone/>
            </a:pPr>
            <a:r>
              <a:rPr lang="en-US" sz="1800">
                <a:solidFill>
                  <a:srgbClr val="292D31"/>
                </a:solidFill>
              </a:rPr>
              <a:t>O Bloco Conversor Analógico-Digital (ADC) é composto por um amplificador integrador inversor de Miller, transistores NMOS operando como switches e um comparador Schmitt-Trigger. Dispôs-se de diretivas .nodeset do simulador LTSPICE para aplicar um estado inicial a nós relevantes do sistema.</a:t>
            </a:r>
            <a:endParaRPr sz="1800">
              <a:solidFill>
                <a:srgbClr val="292D31"/>
              </a:solidFill>
            </a:endParaRPr>
          </a:p>
        </p:txBody>
      </p:sp>
      <p:sp>
        <p:nvSpPr>
          <p:cNvPr id="121" name="Google Shape;121;p20"/>
          <p:cNvSpPr txBox="1"/>
          <p:nvPr/>
        </p:nvSpPr>
        <p:spPr>
          <a:xfrm>
            <a:off x="1679413" y="5772592"/>
            <a:ext cx="5785200" cy="452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US" sz="1800">
                <a:solidFill>
                  <a:srgbClr val="292D31"/>
                </a:solidFill>
                <a:latin typeface="Calibri"/>
                <a:ea typeface="Calibri"/>
                <a:cs typeface="Calibri"/>
                <a:sym typeface="Calibri"/>
              </a:rPr>
              <a:t>Topologia do circuito ADC desenvolvido</a:t>
            </a:r>
            <a:endParaRPr sz="1800">
              <a:solidFill>
                <a:srgbClr val="292D31"/>
              </a:solidFill>
              <a:latin typeface="Calibri"/>
              <a:ea typeface="Calibri"/>
              <a:cs typeface="Calibri"/>
              <a:sym typeface="Calibri"/>
            </a:endParaRPr>
          </a:p>
        </p:txBody>
      </p:sp>
      <p:pic>
        <p:nvPicPr>
          <p:cNvPr id="122" name="Google Shape;122;p20"/>
          <p:cNvPicPr preferRelativeResize="0"/>
          <p:nvPr/>
        </p:nvPicPr>
        <p:blipFill>
          <a:blip r:embed="rId3">
            <a:alphaModFix/>
          </a:blip>
          <a:stretch>
            <a:fillRect/>
          </a:stretch>
        </p:blipFill>
        <p:spPr>
          <a:xfrm>
            <a:off x="2133613" y="2201225"/>
            <a:ext cx="4876825" cy="3571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476250" y="365125"/>
            <a:ext cx="7886700" cy="132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5818B"/>
              </a:buClr>
              <a:buSzPts val="4400"/>
              <a:buFont typeface="Arial"/>
              <a:buNone/>
            </a:pPr>
            <a:r>
              <a:rPr lang="en-US"/>
              <a:t>Integrador</a:t>
            </a:r>
            <a:endParaRPr/>
          </a:p>
        </p:txBody>
      </p:sp>
      <p:sp>
        <p:nvSpPr>
          <p:cNvPr id="128" name="Google Shape;128;p21"/>
          <p:cNvSpPr txBox="1"/>
          <p:nvPr/>
        </p:nvSpPr>
        <p:spPr>
          <a:xfrm>
            <a:off x="1679388" y="5902295"/>
            <a:ext cx="5785200" cy="452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US" sz="1800">
                <a:solidFill>
                  <a:srgbClr val="292D31"/>
                </a:solidFill>
                <a:latin typeface="Calibri"/>
                <a:ea typeface="Calibri"/>
                <a:cs typeface="Calibri"/>
                <a:sym typeface="Calibri"/>
              </a:rPr>
              <a:t>Topologia do circuito Integrador desenvolvido</a:t>
            </a:r>
            <a:endParaRPr sz="1800">
              <a:solidFill>
                <a:srgbClr val="292D31"/>
              </a:solidFill>
              <a:latin typeface="Calibri"/>
              <a:ea typeface="Calibri"/>
              <a:cs typeface="Calibri"/>
              <a:sym typeface="Calibri"/>
            </a:endParaRPr>
          </a:p>
        </p:txBody>
      </p:sp>
      <p:sp>
        <p:nvSpPr>
          <p:cNvPr id="129" name="Google Shape;129;p21"/>
          <p:cNvSpPr txBox="1"/>
          <p:nvPr>
            <p:ph idx="1" type="body"/>
          </p:nvPr>
        </p:nvSpPr>
        <p:spPr>
          <a:xfrm>
            <a:off x="515175" y="1014575"/>
            <a:ext cx="8271600" cy="22398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chemeClr val="dk1"/>
              </a:buClr>
              <a:buSzPts val="2000"/>
              <a:buFont typeface="Arial"/>
              <a:buNone/>
            </a:pPr>
            <a:r>
              <a:rPr lang="en-US" sz="1800">
                <a:solidFill>
                  <a:srgbClr val="292D31"/>
                </a:solidFill>
              </a:rPr>
              <a:t>Para o Integrador, optou-se por utilizar um amplificador inversor de Miller, com capacitor de 1uF e resistor de 50kΩ, o que resulta numa constante RC = 50ms. Em conjunto ao esquema, se inseriu um capacitor de filtro passa-baixa com capacitância 100nF. Vale ressaltar que, os dois transistores NMOS operam como switches para comutação da entrada do integrador. A relação de ganho do integrador é dada por:</a:t>
            </a:r>
            <a:endParaRPr sz="1800">
              <a:solidFill>
                <a:srgbClr val="292D31"/>
              </a:solidFill>
            </a:endParaRPr>
          </a:p>
          <a:p>
            <a:pPr indent="0" lvl="0" marL="0" marR="0" rtl="0" algn="ctr">
              <a:lnSpc>
                <a:spcPct val="90000"/>
              </a:lnSpc>
              <a:spcBef>
                <a:spcPts val="0"/>
              </a:spcBef>
              <a:spcAft>
                <a:spcPts val="0"/>
              </a:spcAft>
              <a:buClr>
                <a:schemeClr val="dk1"/>
              </a:buClr>
              <a:buSzPts val="2000"/>
              <a:buFont typeface="Arial"/>
              <a:buNone/>
            </a:pPr>
            <a:r>
              <a:rPr lang="en-US" sz="1800">
                <a:solidFill>
                  <a:srgbClr val="292D31"/>
                </a:solidFill>
              </a:rPr>
              <a:t>H</a:t>
            </a:r>
            <a:r>
              <a:rPr lang="en-US" sz="1200">
                <a:solidFill>
                  <a:srgbClr val="292D31"/>
                </a:solidFill>
              </a:rPr>
              <a:t>(s)</a:t>
            </a:r>
            <a:r>
              <a:rPr lang="en-US" sz="1200">
                <a:solidFill>
                  <a:srgbClr val="292D31"/>
                </a:solidFill>
              </a:rPr>
              <a:t> </a:t>
            </a:r>
            <a:r>
              <a:rPr lang="en-US" sz="1800">
                <a:solidFill>
                  <a:srgbClr val="292D31"/>
                </a:solidFill>
              </a:rPr>
              <a:t>= </a:t>
            </a:r>
            <a:r>
              <a:rPr lang="en-US" sz="1800">
                <a:solidFill>
                  <a:srgbClr val="292D31"/>
                </a:solidFill>
              </a:rPr>
              <a:t>V</a:t>
            </a:r>
            <a:r>
              <a:rPr lang="en-US" sz="1200">
                <a:solidFill>
                  <a:srgbClr val="292D31"/>
                </a:solidFill>
              </a:rPr>
              <a:t>O(s)</a:t>
            </a:r>
            <a:r>
              <a:rPr lang="en-US" sz="1800">
                <a:solidFill>
                  <a:srgbClr val="292D31"/>
                </a:solidFill>
              </a:rPr>
              <a:t>/V</a:t>
            </a:r>
            <a:r>
              <a:rPr lang="en-US" sz="1200">
                <a:solidFill>
                  <a:srgbClr val="292D31"/>
                </a:solidFill>
              </a:rPr>
              <a:t>I(s)</a:t>
            </a:r>
            <a:r>
              <a:rPr lang="en-US" sz="1800">
                <a:solidFill>
                  <a:srgbClr val="292D31"/>
                </a:solidFill>
              </a:rPr>
              <a:t> = -1/sCR</a:t>
            </a:r>
            <a:endParaRPr sz="1800">
              <a:solidFill>
                <a:srgbClr val="292D31"/>
              </a:solidFill>
            </a:endParaRPr>
          </a:p>
        </p:txBody>
      </p:sp>
      <p:pic>
        <p:nvPicPr>
          <p:cNvPr id="130" name="Google Shape;130;p21"/>
          <p:cNvPicPr preferRelativeResize="0"/>
          <p:nvPr/>
        </p:nvPicPr>
        <p:blipFill>
          <a:blip r:embed="rId3">
            <a:alphaModFix/>
          </a:blip>
          <a:stretch>
            <a:fillRect/>
          </a:stretch>
        </p:blipFill>
        <p:spPr>
          <a:xfrm>
            <a:off x="2186312" y="3254375"/>
            <a:ext cx="4732175" cy="2695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476250" y="365125"/>
            <a:ext cx="7886700" cy="132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5818B"/>
              </a:buClr>
              <a:buSzPts val="4400"/>
              <a:buFont typeface="Arial"/>
              <a:buNone/>
            </a:pPr>
            <a:r>
              <a:rPr lang="en-US"/>
              <a:t>Contador</a:t>
            </a:r>
            <a:endParaRPr/>
          </a:p>
          <a:p>
            <a:pPr indent="0" lvl="0" marL="0" rtl="0" algn="l">
              <a:lnSpc>
                <a:spcPct val="90000"/>
              </a:lnSpc>
              <a:spcBef>
                <a:spcPts val="0"/>
              </a:spcBef>
              <a:spcAft>
                <a:spcPts val="0"/>
              </a:spcAft>
              <a:buClr>
                <a:srgbClr val="75818B"/>
              </a:buClr>
              <a:buSzPts val="4400"/>
              <a:buFont typeface="Arial"/>
              <a:buNone/>
            </a:pPr>
            <a:r>
              <a:t/>
            </a:r>
            <a:endParaRPr/>
          </a:p>
        </p:txBody>
      </p:sp>
      <p:pic>
        <p:nvPicPr>
          <p:cNvPr id="136" name="Google Shape;136;p22"/>
          <p:cNvPicPr preferRelativeResize="0"/>
          <p:nvPr/>
        </p:nvPicPr>
        <p:blipFill>
          <a:blip r:embed="rId3">
            <a:alphaModFix/>
          </a:blip>
          <a:stretch>
            <a:fillRect/>
          </a:stretch>
        </p:blipFill>
        <p:spPr>
          <a:xfrm>
            <a:off x="436200" y="3999547"/>
            <a:ext cx="8271601" cy="1490317"/>
          </a:xfrm>
          <a:prstGeom prst="rect">
            <a:avLst/>
          </a:prstGeom>
          <a:noFill/>
          <a:ln>
            <a:noFill/>
          </a:ln>
        </p:spPr>
      </p:pic>
      <p:sp>
        <p:nvSpPr>
          <p:cNvPr id="137" name="Google Shape;137;p22"/>
          <p:cNvSpPr txBox="1"/>
          <p:nvPr>
            <p:ph idx="1" type="body"/>
          </p:nvPr>
        </p:nvSpPr>
        <p:spPr>
          <a:xfrm>
            <a:off x="436200" y="959800"/>
            <a:ext cx="8271600" cy="27351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chemeClr val="dk1"/>
              </a:buClr>
              <a:buSzPts val="2000"/>
              <a:buFont typeface="Arial"/>
              <a:buNone/>
            </a:pPr>
            <a:r>
              <a:rPr lang="en-US" sz="1800">
                <a:solidFill>
                  <a:srgbClr val="292D31"/>
                </a:solidFill>
              </a:rPr>
              <a:t>Para o circuito Contador utilizou-se de componentes comportamentais Flip-Flop Tipo D para atuar como registradores </a:t>
            </a:r>
            <a:r>
              <a:rPr lang="en-US" sz="1800">
                <a:solidFill>
                  <a:srgbClr val="292D31"/>
                </a:solidFill>
              </a:rPr>
              <a:t>assíncronos</a:t>
            </a:r>
            <a:r>
              <a:rPr lang="en-US" sz="1800">
                <a:solidFill>
                  <a:srgbClr val="292D31"/>
                </a:solidFill>
              </a:rPr>
              <a:t>. A resolução do ADC escolhida foi de 10 bits, o que permite a obtenção de 1024 níveis distintos de valores e uma boa precisão de medida para o intervalo de operação. Vale ressaltar que, essa resolução implica em leituras de temperatura sendo tomadas a cada 2 segundos pelo sensor.</a:t>
            </a:r>
            <a:endParaRPr sz="1800">
              <a:solidFill>
                <a:srgbClr val="292D31"/>
              </a:solidFill>
            </a:endParaRPr>
          </a:p>
          <a:p>
            <a:pPr indent="0" lvl="0" marL="0" marR="0" rtl="0" algn="just">
              <a:lnSpc>
                <a:spcPct val="90000"/>
              </a:lnSpc>
              <a:spcBef>
                <a:spcPts val="1000"/>
              </a:spcBef>
              <a:spcAft>
                <a:spcPts val="0"/>
              </a:spcAft>
              <a:buClr>
                <a:schemeClr val="dk1"/>
              </a:buClr>
              <a:buSzPts val="2000"/>
              <a:buFont typeface="Arial"/>
              <a:buNone/>
            </a:pPr>
            <a:r>
              <a:rPr lang="en-US" sz="1800">
                <a:solidFill>
                  <a:srgbClr val="292D31"/>
                </a:solidFill>
              </a:rPr>
              <a:t>Em relação à configuração de parâmetros, definiu-se valor de tensão quando em alto como 3.3V, tempo de subida (T</a:t>
            </a:r>
            <a:r>
              <a:rPr lang="en-US" sz="1200">
                <a:solidFill>
                  <a:srgbClr val="292D31"/>
                </a:solidFill>
              </a:rPr>
              <a:t>RISE</a:t>
            </a:r>
            <a:r>
              <a:rPr lang="en-US" sz="1800">
                <a:solidFill>
                  <a:srgbClr val="292D31"/>
                </a:solidFill>
              </a:rPr>
              <a:t>) e descida (T</a:t>
            </a:r>
            <a:r>
              <a:rPr lang="en-US" sz="1200">
                <a:solidFill>
                  <a:srgbClr val="292D31"/>
                </a:solidFill>
              </a:rPr>
              <a:t>FALL</a:t>
            </a:r>
            <a:r>
              <a:rPr lang="en-US" sz="1800">
                <a:solidFill>
                  <a:srgbClr val="292D31"/>
                </a:solidFill>
              </a:rPr>
              <a:t>)de 10μs e tempo de atraso (delay - T</a:t>
            </a:r>
            <a:r>
              <a:rPr lang="en-US" sz="1200">
                <a:solidFill>
                  <a:srgbClr val="292D31"/>
                </a:solidFill>
              </a:rPr>
              <a:t>D</a:t>
            </a:r>
            <a:r>
              <a:rPr lang="en-US" sz="1800">
                <a:solidFill>
                  <a:srgbClr val="292D31"/>
                </a:solidFill>
              </a:rPr>
              <a:t>) em 5μs.</a:t>
            </a:r>
            <a:endParaRPr sz="1800">
              <a:solidFill>
                <a:srgbClr val="292D31"/>
              </a:solidFill>
            </a:endParaRPr>
          </a:p>
          <a:p>
            <a:pPr indent="0" lvl="0" marL="0" marR="0" rtl="0" algn="just">
              <a:lnSpc>
                <a:spcPct val="90000"/>
              </a:lnSpc>
              <a:spcBef>
                <a:spcPts val="1000"/>
              </a:spcBef>
              <a:spcAft>
                <a:spcPts val="0"/>
              </a:spcAft>
              <a:buClr>
                <a:schemeClr val="dk1"/>
              </a:buClr>
              <a:buSzPts val="2000"/>
              <a:buFont typeface="Arial"/>
              <a:buNone/>
            </a:pPr>
            <a:r>
              <a:t/>
            </a:r>
            <a:endParaRPr sz="1800">
              <a:solidFill>
                <a:srgbClr val="292D31"/>
              </a:solidFill>
            </a:endParaRPr>
          </a:p>
        </p:txBody>
      </p:sp>
      <p:sp>
        <p:nvSpPr>
          <p:cNvPr id="138" name="Google Shape;138;p22"/>
          <p:cNvSpPr txBox="1"/>
          <p:nvPr/>
        </p:nvSpPr>
        <p:spPr>
          <a:xfrm>
            <a:off x="1679413" y="5496989"/>
            <a:ext cx="5785200" cy="452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US" sz="1800">
                <a:solidFill>
                  <a:srgbClr val="292D31"/>
                </a:solidFill>
                <a:latin typeface="Calibri"/>
                <a:ea typeface="Calibri"/>
                <a:cs typeface="Calibri"/>
                <a:sym typeface="Calibri"/>
              </a:rPr>
              <a:t>Topologia do contador 10-bit desenvolvido</a:t>
            </a:r>
            <a:endParaRPr sz="1800">
              <a:solidFill>
                <a:srgbClr val="292D3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1_Tema do Office">
  <a:themeElements>
    <a:clrScheme name="Tema do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Tema do Office">
  <a:themeElements>
    <a:clrScheme name="Tema do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 do Office">
  <a:themeElements>
    <a:clrScheme name="Tema do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