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C79011D-E8C2-41E8-947A-D600BA7FFEC3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0" y="952920"/>
            <a:ext cx="10104840" cy="566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5200" y="952920"/>
            <a:ext cx="10079640" cy="566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0" y="952920"/>
            <a:ext cx="10104840" cy="566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25200" y="952920"/>
            <a:ext cx="10079640" cy="566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LibreOffice/5.3.0.3$Windows_x86 LibreOffice_project/7074905676c47b82bbcfbea1aeefc84afe1c50e1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2017-08-06T15:45:13Z</dcterms:created>
  <dc:creator/>
  <dc:description/>
  <dc:language>pt-BR</dc:language>
  <cp:lastModifiedBy/>
  <dcterms:modified xsi:type="dcterms:W3CDTF">2017-08-06T15:52:07Z</dcterms:modified>
  <cp:revision>1</cp:revision>
  <dc:subject/>
  <dc:title/>
</cp:coreProperties>
</file>