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72" r:id="rId5"/>
    <p:sldId id="273"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6B198E-ED17-4EDA-B55F-020219E2599B}"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95775-3EEC-41FE-BFF1-0B5CDACFBE2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3873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B198E-ED17-4EDA-B55F-020219E2599B}"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110926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B198E-ED17-4EDA-B55F-020219E2599B}"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289563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B198E-ED17-4EDA-B55F-020219E2599B}"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392622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B198E-ED17-4EDA-B55F-020219E2599B}"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95775-3EEC-41FE-BFF1-0B5CDACFBE2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4779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6B198E-ED17-4EDA-B55F-020219E2599B}"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289336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6B198E-ED17-4EDA-B55F-020219E2599B}"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402326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B198E-ED17-4EDA-B55F-020219E2599B}"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112419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6B198E-ED17-4EDA-B55F-020219E2599B}" type="datetimeFigureOut">
              <a:rPr lang="en-US" smtClean="0"/>
              <a:pPr/>
              <a:t>4/4/2019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399035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6B198E-ED17-4EDA-B55F-020219E2599B}" type="datetimeFigureOut">
              <a:rPr lang="en-US" smtClean="0"/>
              <a:pPr/>
              <a:t>4/4/2019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193260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B198E-ED17-4EDA-B55F-020219E2599B}"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195775-3EEC-41FE-BFF1-0B5CDACFBE2D}" type="slidenum">
              <a:rPr lang="en-US" smtClean="0"/>
              <a:pPr/>
              <a:t>‹#›</a:t>
            </a:fld>
            <a:endParaRPr lang="en-US"/>
          </a:p>
        </p:txBody>
      </p:sp>
    </p:spTree>
    <p:extLst>
      <p:ext uri="{BB962C8B-B14F-4D97-AF65-F5344CB8AC3E}">
        <p14:creationId xmlns="" xmlns:p14="http://schemas.microsoft.com/office/powerpoint/2010/main" val="8366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6B198E-ED17-4EDA-B55F-020219E2599B}" type="datetimeFigureOut">
              <a:rPr lang="en-US" smtClean="0"/>
              <a:pPr/>
              <a:t>4/4/2019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195775-3EEC-41FE-BFF1-0B5CDACFBE2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267625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effectLst>
                  <a:outerShdw blurRad="38100" dist="38100" dir="2700000" algn="tl">
                    <a:srgbClr val="000000">
                      <a:alpha val="43137"/>
                    </a:srgbClr>
                  </a:outerShdw>
                </a:effectLst>
              </a:rPr>
              <a:t>BIOMETRIC </a:t>
            </a:r>
            <a:r>
              <a:rPr lang="en-US" dirty="0" smtClean="0">
                <a:effectLst>
                  <a:outerShdw blurRad="38100" dist="38100" dir="2700000" algn="tl">
                    <a:srgbClr val="000000">
                      <a:alpha val="43137"/>
                    </a:srgbClr>
                  </a:outerShdw>
                </a:effectLst>
              </a:rPr>
              <a:t>DOOR </a:t>
            </a:r>
            <a:r>
              <a:rPr lang="en-US" dirty="0" smtClean="0">
                <a:effectLst>
                  <a:outerShdw blurRad="38100" dist="38100" dir="2700000" algn="tl">
                    <a:srgbClr val="000000">
                      <a:alpha val="43137"/>
                    </a:srgbClr>
                  </a:outerShdw>
                </a:effectLst>
              </a:rPr>
              <a:t>SECURITY</a:t>
            </a:r>
            <a:r>
              <a:rPr lang="en-US"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rPr>
              <a:t>SYSTEM</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768124805"/>
      </p:ext>
    </p:extLst>
  </p:cSld>
  <p:clrMapOvr>
    <a:masterClrMapping/>
  </p:clrMapOvr>
  <mc:AlternateContent xmlns:mc="http://schemas.openxmlformats.org/markup-compatibility/2006">
    <mc:Choice xmlns="" xmlns:p14="http://schemas.microsoft.com/office/powerpoint/2010/main" Requires="p14">
      <p:transition spd="slow" p14:dur="25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6036"/>
          </a:xfrm>
        </p:spPr>
        <p:txBody>
          <a:bodyPr>
            <a:normAutofit fontScale="90000"/>
          </a:bodyPr>
          <a:lstStyle/>
          <a:p>
            <a:r>
              <a:rPr lang="en-US" dirty="0" smtClean="0">
                <a:effectLst>
                  <a:outerShdw blurRad="38100" dist="38100" dir="2700000" algn="tl">
                    <a:srgbClr val="000000">
                      <a:alpha val="43137"/>
                    </a:srgbClr>
                  </a:outerShdw>
                </a:effectLst>
              </a:rPr>
              <a:t>DATA FLOW DIAGRAM</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55093" y="0"/>
            <a:ext cx="10809026" cy="6018662"/>
          </a:xfrm>
        </p:spPr>
      </p:pic>
    </p:spTree>
    <p:extLst>
      <p:ext uri="{BB962C8B-B14F-4D97-AF65-F5344CB8AC3E}">
        <p14:creationId xmlns="" xmlns:p14="http://schemas.microsoft.com/office/powerpoint/2010/main" val="23353264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95754" y="0"/>
            <a:ext cx="10030264" cy="6257925"/>
          </a:xfrm>
          <a:prstGeom prst="rect">
            <a:avLst/>
          </a:prstGeom>
          <a:noFill/>
          <a:ln w="9525">
            <a:noFill/>
            <a:miter lim="800000"/>
            <a:headEnd/>
            <a:tailEnd/>
          </a:ln>
        </p:spPr>
      </p:pic>
    </p:spTree>
    <p:extLst>
      <p:ext uri="{BB962C8B-B14F-4D97-AF65-F5344CB8AC3E}">
        <p14:creationId xmlns="" xmlns:p14="http://schemas.microsoft.com/office/powerpoint/2010/main" val="18523034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SEQUENCE DIAGRAM</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14149" y="109181"/>
            <a:ext cx="11368585" cy="5909481"/>
          </a:xfrm>
        </p:spPr>
      </p:pic>
    </p:spTree>
    <p:extLst>
      <p:ext uri="{BB962C8B-B14F-4D97-AF65-F5344CB8AC3E}">
        <p14:creationId xmlns="" xmlns:p14="http://schemas.microsoft.com/office/powerpoint/2010/main" val="8890960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lnSpc>
                <a:spcPct val="150000"/>
              </a:lnSpc>
            </a:pPr>
            <a:r>
              <a:rPr lang="en-US" dirty="0"/>
              <a:t>Fingerprint identification enhances the security of a room and makes it possible only for some selected people to use the room. </a:t>
            </a:r>
            <a:endParaRPr lang="en-US" dirty="0" smtClean="0"/>
          </a:p>
          <a:p>
            <a:pPr algn="just">
              <a:lnSpc>
                <a:spcPct val="150000"/>
              </a:lnSpc>
            </a:pPr>
            <a:r>
              <a:rPr lang="en-US" dirty="0" smtClean="0"/>
              <a:t>Thus </a:t>
            </a:r>
            <a:r>
              <a:rPr lang="en-US" dirty="0"/>
              <a:t>by implementing this relatively cheap and easily available system on a room, one can ensure much greater security and exclusivity than that offered by a conventional lock and key. </a:t>
            </a:r>
            <a:endParaRPr lang="en-US" dirty="0" smtClean="0"/>
          </a:p>
          <a:p>
            <a:pPr algn="just">
              <a:lnSpc>
                <a:spcPct val="150000"/>
              </a:lnSpc>
            </a:pPr>
            <a:r>
              <a:rPr lang="en-US" dirty="0" smtClean="0"/>
              <a:t>It </a:t>
            </a:r>
            <a:r>
              <a:rPr lang="en-US" dirty="0"/>
              <a:t>can be deduced that the use of biometric security systems offers a much better and foolproof means of restricting the use of room by unauthorized users. </a:t>
            </a:r>
            <a:endParaRPr lang="en-US" dirty="0" smtClean="0"/>
          </a:p>
          <a:p>
            <a:endParaRPr lang="en-US" dirty="0"/>
          </a:p>
        </p:txBody>
      </p:sp>
    </p:spTree>
    <p:extLst>
      <p:ext uri="{BB962C8B-B14F-4D97-AF65-F5344CB8AC3E}">
        <p14:creationId xmlns="" xmlns:p14="http://schemas.microsoft.com/office/powerpoint/2010/main" val="262481898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LIMITATIONS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2265528"/>
            <a:ext cx="10058400" cy="3603566"/>
          </a:xfrm>
        </p:spPr>
        <p:txBody>
          <a:bodyPr/>
          <a:lstStyle/>
          <a:p>
            <a:pPr lvl="0">
              <a:lnSpc>
                <a:spcPct val="150000"/>
              </a:lnSpc>
              <a:buFont typeface="Wingdings" panose="05000000000000000000" pitchFamily="2" charset="2"/>
              <a:buChar char="§"/>
            </a:pPr>
            <a:r>
              <a:rPr lang="en-US" dirty="0"/>
              <a:t>Sometimes the scanner may refuse to recognize your finger in case of scarring or cuts or abrasions.</a:t>
            </a:r>
          </a:p>
          <a:p>
            <a:pPr lvl="0">
              <a:lnSpc>
                <a:spcPct val="150000"/>
              </a:lnSpc>
              <a:buFont typeface="Wingdings" panose="05000000000000000000" pitchFamily="2" charset="2"/>
              <a:buChar char="§"/>
            </a:pPr>
            <a:r>
              <a:rPr lang="en-US" dirty="0"/>
              <a:t>If someone does manage to create a copy/mold of your hand then the door can be opened</a:t>
            </a:r>
            <a:r>
              <a:rPr lang="en-US" b="1" dirty="0"/>
              <a:t>.</a:t>
            </a:r>
            <a:endParaRPr lang="en-US" dirty="0"/>
          </a:p>
          <a:p>
            <a:endParaRPr lang="en-US" dirty="0"/>
          </a:p>
        </p:txBody>
      </p:sp>
    </p:spTree>
    <p:extLst>
      <p:ext uri="{BB962C8B-B14F-4D97-AF65-F5344CB8AC3E}">
        <p14:creationId xmlns="" xmlns:p14="http://schemas.microsoft.com/office/powerpoint/2010/main" val="205449411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ACKNOWLEDGEMENT</a:t>
            </a:r>
            <a:endParaRPr lang="en-US" b="1" dirty="0"/>
          </a:p>
        </p:txBody>
      </p:sp>
      <p:sp>
        <p:nvSpPr>
          <p:cNvPr id="3" name="Content Placeholder 2"/>
          <p:cNvSpPr>
            <a:spLocks noGrp="1"/>
          </p:cNvSpPr>
          <p:nvPr>
            <p:ph idx="1"/>
          </p:nvPr>
        </p:nvSpPr>
        <p:spPr>
          <a:xfrm>
            <a:off x="1097280" y="2101754"/>
            <a:ext cx="10058400" cy="3767339"/>
          </a:xfrm>
        </p:spPr>
        <p:txBody>
          <a:bodyPr/>
          <a:lstStyle/>
          <a:p>
            <a:pPr>
              <a:lnSpc>
                <a:spcPct val="150000"/>
              </a:lnSpc>
            </a:pPr>
            <a:r>
              <a:rPr lang="en-US" dirty="0"/>
              <a:t>We like to thank our mentors for supporting us, guiding us and helping us in the completion of the project. </a:t>
            </a:r>
          </a:p>
          <a:p>
            <a:endParaRPr lang="en-US" dirty="0"/>
          </a:p>
        </p:txBody>
      </p:sp>
    </p:spTree>
    <p:extLst>
      <p:ext uri="{BB962C8B-B14F-4D97-AF65-F5344CB8AC3E}">
        <p14:creationId xmlns="" xmlns:p14="http://schemas.microsoft.com/office/powerpoint/2010/main" val="2079550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286603"/>
          </a:xfrm>
        </p:spPr>
        <p:txBody>
          <a:bodyPr>
            <a:normAutofit fontScale="90000"/>
          </a:bodyPr>
          <a:lstStyle/>
          <a:p>
            <a:endParaRPr lang="en-US" dirty="0"/>
          </a:p>
        </p:txBody>
      </p:sp>
      <p:sp>
        <p:nvSpPr>
          <p:cNvPr id="3" name="Content Placeholder 2"/>
          <p:cNvSpPr>
            <a:spLocks noGrp="1"/>
          </p:cNvSpPr>
          <p:nvPr>
            <p:ph idx="1"/>
          </p:nvPr>
        </p:nvSpPr>
        <p:spPr>
          <a:xfrm>
            <a:off x="1097280" y="1405719"/>
            <a:ext cx="9908274" cy="3617213"/>
          </a:xfrm>
        </p:spPr>
        <p:txBody>
          <a:bodyPr/>
          <a:lstStyle/>
          <a:p>
            <a:r>
              <a:rPr lang="en-US" b="1" dirty="0" smtClean="0"/>
              <a:t>GUIDED BY:                                                                                                                         PRESENTED BY:</a:t>
            </a:r>
          </a:p>
          <a:p>
            <a:r>
              <a:rPr lang="en-US" dirty="0" smtClean="0"/>
              <a:t>Prof. </a:t>
            </a:r>
            <a:r>
              <a:rPr lang="en-US" dirty="0" err="1" smtClean="0"/>
              <a:t>Pawan</a:t>
            </a:r>
            <a:r>
              <a:rPr lang="en-US" dirty="0" smtClean="0"/>
              <a:t> Kumar Gupta                                                                     </a:t>
            </a:r>
            <a:r>
              <a:rPr lang="en-US" dirty="0" err="1" smtClean="0"/>
              <a:t>Anmol</a:t>
            </a:r>
            <a:r>
              <a:rPr lang="en-US" dirty="0" smtClean="0"/>
              <a:t> </a:t>
            </a:r>
            <a:r>
              <a:rPr lang="en-US" dirty="0" err="1" smtClean="0"/>
              <a:t>Sisodiya</a:t>
            </a:r>
            <a:r>
              <a:rPr lang="en-US" dirty="0" smtClean="0"/>
              <a:t>(0827IT151018)</a:t>
            </a:r>
          </a:p>
          <a:p>
            <a:pPr algn="r"/>
            <a:r>
              <a:rPr lang="en-US" dirty="0" smtClean="0"/>
              <a:t>                                                                                                           </a:t>
            </a:r>
            <a:r>
              <a:rPr lang="en-US" dirty="0" err="1" smtClean="0"/>
              <a:t>Gursimran</a:t>
            </a:r>
            <a:r>
              <a:rPr lang="en-US" dirty="0" smtClean="0"/>
              <a:t> </a:t>
            </a:r>
            <a:r>
              <a:rPr lang="en-US" dirty="0" err="1" smtClean="0"/>
              <a:t>Sujlana</a:t>
            </a:r>
            <a:r>
              <a:rPr lang="en-US" dirty="0" smtClean="0"/>
              <a:t>(0827IT151038)</a:t>
            </a:r>
          </a:p>
          <a:p>
            <a:pPr algn="r"/>
            <a:r>
              <a:rPr lang="en-US" dirty="0" err="1" smtClean="0"/>
              <a:t>Mahak</a:t>
            </a:r>
            <a:r>
              <a:rPr lang="en-US" dirty="0" smtClean="0"/>
              <a:t> </a:t>
            </a:r>
            <a:r>
              <a:rPr lang="en-US" dirty="0" err="1" smtClean="0"/>
              <a:t>Verma</a:t>
            </a:r>
            <a:r>
              <a:rPr lang="en-US" dirty="0"/>
              <a:t>(0827IT151058)</a:t>
            </a:r>
          </a:p>
        </p:txBody>
      </p:sp>
    </p:spTree>
    <p:extLst>
      <p:ext uri="{BB962C8B-B14F-4D97-AF65-F5344CB8AC3E}">
        <p14:creationId xmlns="" xmlns:p14="http://schemas.microsoft.com/office/powerpoint/2010/main" val="267365564"/>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73958"/>
          </a:xfrm>
        </p:spPr>
        <p:txBody>
          <a:bodyPr/>
          <a:lstStyle/>
          <a:p>
            <a:r>
              <a:rPr lang="en-US" dirty="0" smtClean="0">
                <a:effectLst>
                  <a:outerShdw blurRad="38100" dist="38100" dir="2700000" algn="tl">
                    <a:srgbClr val="000000">
                      <a:alpha val="43137"/>
                    </a:srgbClr>
                  </a:outerShdw>
                </a:effectLst>
              </a:rPr>
              <a:t>PROJECT PRESENTATION OUTLINE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760561"/>
            <a:ext cx="10058400" cy="4735774"/>
          </a:xfrm>
        </p:spPr>
        <p:txBody>
          <a:bodyPr>
            <a:normAutofit fontScale="92500" lnSpcReduction="20000"/>
          </a:bodyPr>
          <a:lstStyle/>
          <a:p>
            <a:pPr>
              <a:buFont typeface="Wingdings" panose="05000000000000000000" pitchFamily="2" charset="2"/>
              <a:buChar char="Ø"/>
            </a:pPr>
            <a:r>
              <a:rPr lang="en-IN" dirty="0"/>
              <a:t>Abstract</a:t>
            </a:r>
          </a:p>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Survey of Existing Systems</a:t>
            </a:r>
          </a:p>
          <a:p>
            <a:pPr>
              <a:buFont typeface="Wingdings" panose="05000000000000000000" pitchFamily="2" charset="2"/>
              <a:buChar char="Ø"/>
            </a:pPr>
            <a:r>
              <a:rPr lang="en-IN" dirty="0"/>
              <a:t>Project Objectives</a:t>
            </a:r>
            <a:endParaRPr lang="en-GB" dirty="0"/>
          </a:p>
          <a:p>
            <a:pPr>
              <a:buFont typeface="Wingdings" panose="05000000000000000000" pitchFamily="2" charset="2"/>
              <a:buChar char="Ø"/>
            </a:pPr>
            <a:r>
              <a:rPr lang="x-none" dirty="0" smtClean="0"/>
              <a:t>Use </a:t>
            </a:r>
            <a:r>
              <a:rPr lang="x-none" dirty="0"/>
              <a:t>Case Diagram </a:t>
            </a:r>
            <a:endParaRPr lang="en-GB" dirty="0"/>
          </a:p>
          <a:p>
            <a:pPr>
              <a:buFont typeface="Wingdings" panose="05000000000000000000" pitchFamily="2" charset="2"/>
              <a:buChar char="Ø"/>
            </a:pPr>
            <a:r>
              <a:rPr lang="x-none" dirty="0"/>
              <a:t>Data Flow Diagram </a:t>
            </a:r>
            <a:endParaRPr lang="en-GB" dirty="0"/>
          </a:p>
          <a:p>
            <a:pPr>
              <a:buFont typeface="Wingdings" panose="05000000000000000000" pitchFamily="2" charset="2"/>
              <a:buChar char="Ø"/>
            </a:pPr>
            <a:r>
              <a:rPr lang="en-US" smtClean="0"/>
              <a:t>Activity</a:t>
            </a:r>
            <a:r>
              <a:rPr lang="x-none" smtClean="0"/>
              <a:t> </a:t>
            </a:r>
            <a:r>
              <a:rPr lang="x-none" dirty="0"/>
              <a:t>Diagram </a:t>
            </a:r>
            <a:endParaRPr lang="en-GB" dirty="0"/>
          </a:p>
          <a:p>
            <a:pPr>
              <a:buFont typeface="Wingdings" panose="05000000000000000000" pitchFamily="2" charset="2"/>
              <a:buChar char="Ø"/>
            </a:pPr>
            <a:r>
              <a:rPr lang="x-none" dirty="0"/>
              <a:t>Sequence Diagram </a:t>
            </a:r>
            <a:endParaRPr lang="en-AU" dirty="0"/>
          </a:p>
          <a:p>
            <a:pPr>
              <a:buFont typeface="Wingdings" panose="05000000000000000000" pitchFamily="2" charset="2"/>
              <a:buChar char="Ø"/>
            </a:pPr>
            <a:r>
              <a:rPr lang="en-IN" dirty="0" smtClean="0"/>
              <a:t>Conclusion</a:t>
            </a:r>
          </a:p>
          <a:p>
            <a:pPr>
              <a:buFont typeface="Wingdings" panose="05000000000000000000" pitchFamily="2" charset="2"/>
              <a:buChar char="Ø"/>
            </a:pPr>
            <a:r>
              <a:rPr lang="en-IN" dirty="0" smtClean="0"/>
              <a:t>Limitations</a:t>
            </a:r>
            <a:endParaRPr lang="en-IN" dirty="0"/>
          </a:p>
          <a:p>
            <a:pPr>
              <a:buFont typeface="Wingdings" panose="05000000000000000000" pitchFamily="2" charset="2"/>
              <a:buChar char="Ø"/>
            </a:pPr>
            <a:r>
              <a:rPr lang="en-IN" dirty="0"/>
              <a:t>Acknowledgement </a:t>
            </a:r>
          </a:p>
          <a:p>
            <a:endParaRPr lang="en-US" dirty="0"/>
          </a:p>
        </p:txBody>
      </p:sp>
    </p:spTree>
    <p:extLst>
      <p:ext uri="{BB962C8B-B14F-4D97-AF65-F5344CB8AC3E}">
        <p14:creationId xmlns="" xmlns:p14="http://schemas.microsoft.com/office/powerpoint/2010/main" val="37637461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ABSTRACT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737360"/>
            <a:ext cx="10058400" cy="4499667"/>
          </a:xfrm>
        </p:spPr>
        <p:txBody>
          <a:bodyPr>
            <a:normAutofit lnSpcReduction="10000"/>
          </a:bodyPr>
          <a:lstStyle/>
          <a:p>
            <a:pPr algn="just">
              <a:lnSpc>
                <a:spcPct val="150000"/>
              </a:lnSpc>
            </a:pPr>
            <a:r>
              <a:rPr lang="en-US" dirty="0"/>
              <a:t>A </a:t>
            </a:r>
            <a:r>
              <a:rPr lang="en-US" dirty="0" smtClean="0"/>
              <a:t>fingerprint unlock </a:t>
            </a:r>
            <a:r>
              <a:rPr lang="en-US" dirty="0"/>
              <a:t>system </a:t>
            </a:r>
            <a:r>
              <a:rPr lang="en-US" dirty="0" smtClean="0"/>
              <a:t>uses </a:t>
            </a:r>
            <a:r>
              <a:rPr lang="en-US" dirty="0"/>
              <a:t>fingerprint recognition system as a process of verifying the fingerprint image to open the electronic lock</a:t>
            </a:r>
            <a:r>
              <a:rPr lang="en-US" dirty="0" smtClean="0"/>
              <a:t>.</a:t>
            </a:r>
            <a:r>
              <a:rPr lang="en-US" dirty="0"/>
              <a:t> </a:t>
            </a:r>
            <a:endParaRPr lang="en-US" dirty="0" smtClean="0"/>
          </a:p>
          <a:p>
            <a:pPr algn="just">
              <a:lnSpc>
                <a:spcPct val="150000"/>
              </a:lnSpc>
            </a:pPr>
            <a:r>
              <a:rPr lang="en-US" dirty="0" smtClean="0"/>
              <a:t>Verification </a:t>
            </a:r>
            <a:r>
              <a:rPr lang="en-US" dirty="0"/>
              <a:t>is completed by comparing the data of authorized fingerprint image with incoming fingerprint image</a:t>
            </a:r>
            <a:r>
              <a:rPr lang="en-US" dirty="0" smtClean="0"/>
              <a:t>.</a:t>
            </a:r>
          </a:p>
          <a:p>
            <a:pPr algn="just">
              <a:lnSpc>
                <a:spcPct val="150000"/>
              </a:lnSpc>
            </a:pPr>
            <a:r>
              <a:rPr lang="en-US" dirty="0" smtClean="0"/>
              <a:t>The </a:t>
            </a:r>
            <a:r>
              <a:rPr lang="en-US" dirty="0"/>
              <a:t>incoming fingerprint image will first go through the extraction and filtering processes through which the information about it is obtained. Then the information of incoming fingerprint image will undergo the comparison process to compare it with authorized fingerprint image. </a:t>
            </a:r>
            <a:endParaRPr lang="en-US" dirty="0" smtClean="0"/>
          </a:p>
          <a:p>
            <a:pPr algn="just">
              <a:lnSpc>
                <a:spcPct val="150000"/>
              </a:lnSpc>
            </a:pPr>
            <a:r>
              <a:rPr lang="en-US" dirty="0" smtClean="0"/>
              <a:t>It will also open the lock via SMS which the lock will receive from mobile phones.</a:t>
            </a:r>
          </a:p>
          <a:p>
            <a:endParaRPr lang="en-US" dirty="0"/>
          </a:p>
        </p:txBody>
      </p:sp>
    </p:spTree>
    <p:extLst>
      <p:ext uri="{BB962C8B-B14F-4D97-AF65-F5344CB8AC3E}">
        <p14:creationId xmlns="" xmlns:p14="http://schemas.microsoft.com/office/powerpoint/2010/main" val="39340494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937982"/>
            <a:ext cx="10058400" cy="3931112"/>
          </a:xfrm>
        </p:spPr>
        <p:txBody>
          <a:bodyPr/>
          <a:lstStyle/>
          <a:p>
            <a:pPr algn="just">
              <a:lnSpc>
                <a:spcPct val="150000"/>
              </a:lnSpc>
            </a:pPr>
            <a:r>
              <a:rPr lang="en-US" dirty="0"/>
              <a:t>Fingerprint-based identification is one of the most important biometric technologies which have drawn a substantial amount of attention recently</a:t>
            </a:r>
            <a:r>
              <a:rPr lang="en-US" dirty="0" smtClean="0"/>
              <a:t>.</a:t>
            </a:r>
          </a:p>
          <a:p>
            <a:pPr algn="just">
              <a:lnSpc>
                <a:spcPct val="150000"/>
              </a:lnSpc>
            </a:pPr>
            <a:r>
              <a:rPr lang="en-US" dirty="0"/>
              <a:t>Each human has unique owns fingerprint, even the twin have different fingerprint. So fingerprint recognition is useful in security law application. </a:t>
            </a:r>
            <a:endParaRPr lang="en-US" dirty="0" smtClean="0"/>
          </a:p>
          <a:p>
            <a:pPr algn="just">
              <a:lnSpc>
                <a:spcPct val="150000"/>
              </a:lnSpc>
            </a:pPr>
            <a:r>
              <a:rPr lang="en-US" dirty="0"/>
              <a:t>The electronic lock using fingerprint recognition involves a process of verifying the user's identity by using fingerprint recognition as a key to the electronic lock. </a:t>
            </a:r>
            <a:endParaRPr lang="en-US" dirty="0" smtClean="0"/>
          </a:p>
        </p:txBody>
      </p:sp>
    </p:spTree>
    <p:extLst>
      <p:ext uri="{BB962C8B-B14F-4D97-AF65-F5344CB8AC3E}">
        <p14:creationId xmlns="" xmlns:p14="http://schemas.microsoft.com/office/powerpoint/2010/main" val="170203513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PROBLEM STATEMENT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1737360"/>
            <a:ext cx="10058400" cy="4131734"/>
          </a:xfrm>
        </p:spPr>
        <p:txBody>
          <a:bodyPr/>
          <a:lstStyle/>
          <a:p>
            <a:pPr algn="just">
              <a:lnSpc>
                <a:spcPct val="150000"/>
              </a:lnSpc>
              <a:buFont typeface="Courier New" panose="02070309020205020404" pitchFamily="49" charset="0"/>
              <a:buChar char="o"/>
            </a:pPr>
            <a:r>
              <a:rPr lang="en-US" dirty="0"/>
              <a:t>First step towards security was Lock and key system. Security protocol followed in this system was “Single key for a single lock”. Initially, this system was considered to provide utmost security but soon it proved </a:t>
            </a:r>
            <a:r>
              <a:rPr lang="en-US" dirty="0" smtClean="0"/>
              <a:t>by </a:t>
            </a:r>
            <a:r>
              <a:rPr lang="en-US" dirty="0"/>
              <a:t>the fact that multiple keys of a single lock can easily made. </a:t>
            </a:r>
            <a:endParaRPr lang="en-US" dirty="0" smtClean="0"/>
          </a:p>
          <a:p>
            <a:pPr algn="just">
              <a:lnSpc>
                <a:spcPct val="150000"/>
              </a:lnSpc>
              <a:buFont typeface="Courier New" panose="02070309020205020404" pitchFamily="49" charset="0"/>
              <a:buChar char="o"/>
            </a:pPr>
            <a:r>
              <a:rPr lang="en-US" dirty="0" smtClean="0"/>
              <a:t>Another step towards security was security passwords that were </a:t>
            </a:r>
            <a:r>
              <a:rPr lang="en-US" dirty="0"/>
              <a:t>used as an authenticating tool. In this </a:t>
            </a:r>
            <a:r>
              <a:rPr lang="en-US" dirty="0" smtClean="0"/>
              <a:t>a multiple </a:t>
            </a:r>
            <a:r>
              <a:rPr lang="en-US" dirty="0"/>
              <a:t>set of numbers or alphabets is stored in the database for the purpose of </a:t>
            </a:r>
            <a:r>
              <a:rPr lang="en-US" dirty="0" smtClean="0"/>
              <a:t>authentication. </a:t>
            </a:r>
            <a:r>
              <a:rPr lang="en-US" dirty="0"/>
              <a:t>This </a:t>
            </a:r>
            <a:r>
              <a:rPr lang="en-US" dirty="0" smtClean="0"/>
              <a:t>has </a:t>
            </a:r>
            <a:r>
              <a:rPr lang="en-US" dirty="0"/>
              <a:t>a disadvantage that password can be hacked or acquired by unauthorized user by continuously trying all the possible combinations. </a:t>
            </a:r>
          </a:p>
        </p:txBody>
      </p:sp>
    </p:spTree>
    <p:extLst>
      <p:ext uri="{BB962C8B-B14F-4D97-AF65-F5344CB8AC3E}">
        <p14:creationId xmlns="" xmlns:p14="http://schemas.microsoft.com/office/powerpoint/2010/main" val="4173424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SURVEY OF EXISTING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2224584"/>
            <a:ext cx="10058400" cy="3644509"/>
          </a:xfrm>
        </p:spPr>
        <p:txBody>
          <a:bodyPr/>
          <a:lstStyle/>
          <a:p>
            <a:pPr marL="0" indent="0" algn="just">
              <a:lnSpc>
                <a:spcPct val="150000"/>
              </a:lnSpc>
              <a:buNone/>
            </a:pPr>
            <a:r>
              <a:rPr lang="en-US" b="1" dirty="0" err="1" smtClean="0"/>
              <a:t>i-Touchless</a:t>
            </a:r>
            <a:r>
              <a:rPr lang="en-US" b="1" dirty="0" smtClean="0"/>
              <a:t> </a:t>
            </a:r>
            <a:r>
              <a:rPr lang="en-US" b="1" dirty="0" smtClean="0"/>
              <a:t>Bio-</a:t>
            </a:r>
            <a:r>
              <a:rPr lang="en-US" b="1" dirty="0" err="1" smtClean="0"/>
              <a:t>Matric</a:t>
            </a:r>
            <a:r>
              <a:rPr lang="en-US" b="1" dirty="0" smtClean="0"/>
              <a:t> </a:t>
            </a:r>
            <a:r>
              <a:rPr lang="en-US" b="1" dirty="0"/>
              <a:t>Fingerprint Door </a:t>
            </a:r>
            <a:r>
              <a:rPr lang="en-US" b="1" dirty="0" smtClean="0"/>
              <a:t>Lock</a:t>
            </a:r>
          </a:p>
          <a:p>
            <a:pPr marL="0" indent="0" algn="just">
              <a:lnSpc>
                <a:spcPct val="150000"/>
              </a:lnSpc>
              <a:buNone/>
            </a:pPr>
            <a:r>
              <a:rPr lang="en-US" dirty="0" smtClean="0"/>
              <a:t>This fingerprint door lock can store </a:t>
            </a:r>
            <a:r>
              <a:rPr lang="en-US" dirty="0" err="1" smtClean="0"/>
              <a:t>upto</a:t>
            </a:r>
            <a:r>
              <a:rPr lang="en-US" dirty="0" smtClean="0"/>
              <a:t> 150 finger prints at a time and can add </a:t>
            </a:r>
            <a:r>
              <a:rPr lang="en-US" dirty="0"/>
              <a:t>or delete </a:t>
            </a:r>
            <a:r>
              <a:rPr lang="en-US" dirty="0" smtClean="0"/>
              <a:t>users which </a:t>
            </a:r>
            <a:r>
              <a:rPr lang="en-US" dirty="0"/>
              <a:t>is performed directly on the lock's pin pad</a:t>
            </a:r>
            <a:r>
              <a:rPr lang="en-US" dirty="0" smtClean="0"/>
              <a:t>.</a:t>
            </a:r>
          </a:p>
          <a:p>
            <a:pPr marL="0" indent="0" algn="just">
              <a:lnSpc>
                <a:spcPct val="150000"/>
              </a:lnSpc>
              <a:buNone/>
            </a:pPr>
            <a:r>
              <a:rPr lang="en-US" dirty="0" smtClean="0"/>
              <a:t>But it is very costly and </a:t>
            </a:r>
            <a:r>
              <a:rPr lang="en-US" dirty="0"/>
              <a:t>p</a:t>
            </a:r>
            <a:r>
              <a:rPr lang="en-US" dirty="0" smtClean="0"/>
              <a:t>ower </a:t>
            </a:r>
            <a:r>
              <a:rPr lang="en-US" dirty="0"/>
              <a:t>cuts, battery discharge are common issues associated with these door locking systems.</a:t>
            </a:r>
            <a:endParaRPr lang="en-US" dirty="0" smtClean="0"/>
          </a:p>
          <a:p>
            <a:pPr marL="0" indent="0">
              <a:buNone/>
            </a:pPr>
            <a:endParaRPr lang="en-US" dirty="0"/>
          </a:p>
        </p:txBody>
      </p:sp>
    </p:spTree>
    <p:extLst>
      <p:ext uri="{BB962C8B-B14F-4D97-AF65-F5344CB8AC3E}">
        <p14:creationId xmlns="" xmlns:p14="http://schemas.microsoft.com/office/powerpoint/2010/main" val="361578266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PROJECT OBJECTIVES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7280" y="2142698"/>
            <a:ext cx="10058400" cy="3726395"/>
          </a:xfrm>
        </p:spPr>
        <p:txBody>
          <a:bodyPr/>
          <a:lstStyle/>
          <a:p>
            <a:pPr algn="just">
              <a:lnSpc>
                <a:spcPct val="150000"/>
              </a:lnSpc>
            </a:pPr>
            <a:r>
              <a:rPr lang="en-US" dirty="0"/>
              <a:t>The main </a:t>
            </a:r>
            <a:r>
              <a:rPr lang="en-US" dirty="0" smtClean="0"/>
              <a:t>objective </a:t>
            </a:r>
            <a:r>
              <a:rPr lang="en-US" dirty="0"/>
              <a:t>of this project is to develop a secure locking system based on fingerprint scanning. In this project, microcontroller accompanied with an interface circuit has been used for opening and closing lock based on finger print which is stored in microcontroller itself so that only authorized person will access the security lock.</a:t>
            </a:r>
          </a:p>
          <a:p>
            <a:endParaRPr lang="en-US" dirty="0"/>
          </a:p>
        </p:txBody>
      </p:sp>
    </p:spTree>
    <p:extLst>
      <p:ext uri="{BB962C8B-B14F-4D97-AF65-F5344CB8AC3E}">
        <p14:creationId xmlns="" xmlns:p14="http://schemas.microsoft.com/office/powerpoint/2010/main" val="34841632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46161"/>
          </a:xfrm>
        </p:spPr>
        <p:txBody>
          <a:bodyPr/>
          <a:lstStyle/>
          <a:p>
            <a:r>
              <a:rPr lang="en-US" dirty="0" smtClean="0">
                <a:effectLst>
                  <a:outerShdw blurRad="38100" dist="38100" dir="2700000" algn="tl">
                    <a:srgbClr val="000000">
                      <a:alpha val="43137"/>
                    </a:srgbClr>
                  </a:outerShdw>
                </a:effectLst>
              </a:rPr>
              <a:t>USE CASE DIAGRAM</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97280" y="1132765"/>
            <a:ext cx="10230362" cy="4967784"/>
          </a:xfrm>
        </p:spPr>
      </p:pic>
    </p:spTree>
    <p:extLst>
      <p:ext uri="{BB962C8B-B14F-4D97-AF65-F5344CB8AC3E}">
        <p14:creationId xmlns="" xmlns:p14="http://schemas.microsoft.com/office/powerpoint/2010/main" val="74287694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601</Words>
  <Application>Microsoft Office PowerPoint</Application>
  <PresentationFormat>Custom</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BIOMETRIC DOOR SECURITY SYSTEM</vt:lpstr>
      <vt:lpstr>Slide 2</vt:lpstr>
      <vt:lpstr>PROJECT PRESENTATION OUTLINE</vt:lpstr>
      <vt:lpstr>ABSTRACT</vt:lpstr>
      <vt:lpstr>INTRODUCTION</vt:lpstr>
      <vt:lpstr>PROBLEM STATEMENT</vt:lpstr>
      <vt:lpstr>SURVEY OF EXISTING SYSTEM</vt:lpstr>
      <vt:lpstr>PROJECT OBJECTIVES</vt:lpstr>
      <vt:lpstr>USE CASE DIAGRAM</vt:lpstr>
      <vt:lpstr>DATA FLOW DIAGRAM</vt:lpstr>
      <vt:lpstr>Slide 11</vt:lpstr>
      <vt:lpstr>SEQUENCE DIAGRAM</vt:lpstr>
      <vt:lpstr>CONCLUSION</vt:lpstr>
      <vt:lpstr>LIMITATIONS</vt:lpstr>
      <vt:lpstr>ACKNOWLEDGEMENT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DOOR UNLOCK SYSTEM</dc:title>
  <dc:creator>Admin</dc:creator>
  <cp:lastModifiedBy>Owner</cp:lastModifiedBy>
  <cp:revision>28</cp:revision>
  <dcterms:created xsi:type="dcterms:W3CDTF">2019-03-02T13:25:24Z</dcterms:created>
  <dcterms:modified xsi:type="dcterms:W3CDTF">2019-04-04T04:11:50Z</dcterms:modified>
</cp:coreProperties>
</file>