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9" r:id="rId5"/>
    <p:sldId id="287" r:id="rId6"/>
    <p:sldId id="290" r:id="rId7"/>
    <p:sldId id="283" r:id="rId8"/>
    <p:sldId id="277" r:id="rId9"/>
    <p:sldId id="288"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p:cViewPr varScale="1">
        <p:scale>
          <a:sx n="114" d="100"/>
          <a:sy n="114" d="100"/>
        </p:scale>
        <p:origin x="414"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12/14/2017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12/14/2017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12/14/2017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12/14/2017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12/14/2017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12/14/2017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12/14/2017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				    </a:t>
            </a:r>
            <a:r>
              <a:rPr lang="en-US" sz="4000" dirty="0">
                <a:latin typeface="Aharoni" panose="02010803020104030203" pitchFamily="2" charset="-79"/>
                <a:cs typeface="Aharoni" panose="02010803020104030203" pitchFamily="2" charset="-79"/>
              </a:rPr>
              <a:t>Catalog</a:t>
            </a:r>
            <a:endParaRPr lang="en-US" dirty="0">
              <a:latin typeface="Aharoni" panose="02010803020104030203" pitchFamily="2" charset="-79"/>
              <a:cs typeface="Aharoni" panose="02010803020104030203" pitchFamily="2" charset="-79"/>
            </a:endParaRPr>
          </a:p>
        </p:txBody>
      </p:sp>
      <p:sp>
        <p:nvSpPr>
          <p:cNvPr id="2" name="Subtitle 1"/>
          <p:cNvSpPr>
            <a:spLocks noGrp="1"/>
          </p:cNvSpPr>
          <p:nvPr>
            <p:ph type="subTitle" idx="1"/>
          </p:nvPr>
        </p:nvSpPr>
        <p:spPr/>
        <p:txBody>
          <a:bodyPr>
            <a:normAutofit/>
          </a:bodyPr>
          <a:lstStyle/>
          <a:p>
            <a:r>
              <a:rPr lang="en-US" dirty="0">
                <a:latin typeface="Calibri" panose="020F0502020204030204" pitchFamily="34" charset="0"/>
                <a:cs typeface="Calibri" panose="020F0502020204030204" pitchFamily="34" charset="0"/>
              </a:rPr>
              <a:t>Created By Gavin Browning</a:t>
            </a:r>
          </a:p>
        </p:txBody>
      </p:sp>
      <p:pic>
        <p:nvPicPr>
          <p:cNvPr id="5" name="Picture 4">
            <a:extLst>
              <a:ext uri="{FF2B5EF4-FFF2-40B4-BE49-F238E27FC236}">
                <a16:creationId xmlns:a16="http://schemas.microsoft.com/office/drawing/2014/main" id="{0091AF71-826C-4149-ADF9-3FCAD400E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12" y="2209800"/>
            <a:ext cx="4181475" cy="1619250"/>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haroni" panose="02010803020104030203" pitchFamily="2" charset="-79"/>
                <a:cs typeface="Aharoni" panose="02010803020104030203" pitchFamily="2" charset="-79"/>
              </a:rPr>
              <a:t>Proposal</a:t>
            </a:r>
          </a:p>
        </p:txBody>
      </p:sp>
      <p:sp>
        <p:nvSpPr>
          <p:cNvPr id="14" name="Content Placeholder 13"/>
          <p:cNvSpPr>
            <a:spLocks noGrp="1"/>
          </p:cNvSpPr>
          <p:nvPr>
            <p:ph idx="1"/>
          </p:nvPr>
        </p:nvSpPr>
        <p:spPr>
          <a:xfrm>
            <a:off x="608012" y="1803401"/>
            <a:ext cx="10896600" cy="4470400"/>
          </a:xfrm>
        </p:spPr>
        <p:txBody>
          <a:bodyPr>
            <a:normAutofit/>
          </a:bodyPr>
          <a:lstStyle/>
          <a:p>
            <a:r>
              <a:rPr lang="en-US" sz="2400" dirty="0">
                <a:latin typeface="Calibri" panose="020F0502020204030204" pitchFamily="34" charset="0"/>
                <a:cs typeface="Calibri" panose="020F0502020204030204" pitchFamily="34" charset="0"/>
              </a:rPr>
              <a:t>A Database catalog of various new powersports which are sold at Moto United</a:t>
            </a:r>
          </a:p>
          <a:p>
            <a:r>
              <a:rPr lang="en-US" sz="2400" dirty="0">
                <a:latin typeface="Calibri" panose="020F0502020204030204" pitchFamily="34" charset="0"/>
                <a:cs typeface="Calibri" panose="020F0502020204030204" pitchFamily="34" charset="0"/>
              </a:rPr>
              <a:t>Uses SQLite Open Helper to retrieve data</a:t>
            </a:r>
          </a:p>
          <a:p>
            <a:r>
              <a:rPr lang="en-US" sz="2400" dirty="0">
                <a:latin typeface="Calibri" panose="020F0502020204030204" pitchFamily="34" charset="0"/>
                <a:cs typeface="Calibri" panose="020F0502020204030204" pitchFamily="34" charset="0"/>
              </a:rPr>
              <a:t>This catalog can be sorted into 4 groups: ATVs, SXS, Motorcycles, and Watercraft</a:t>
            </a:r>
          </a:p>
          <a:p>
            <a:r>
              <a:rPr lang="en-US" sz="2400" dirty="0">
                <a:latin typeface="Calibri" panose="020F0502020204030204" pitchFamily="34" charset="0"/>
                <a:cs typeface="Calibri" panose="020F0502020204030204" pitchFamily="34" charset="0"/>
              </a:rPr>
              <a:t>When a object is clicked, a </a:t>
            </a:r>
            <a:r>
              <a:rPr lang="en-US" sz="2400" dirty="0" err="1">
                <a:latin typeface="Calibri" panose="020F0502020204030204" pitchFamily="34" charset="0"/>
                <a:cs typeface="Calibri" panose="020F0502020204030204" pitchFamily="34" charset="0"/>
              </a:rPr>
              <a:t>DetailActivity</a:t>
            </a:r>
            <a:r>
              <a:rPr lang="en-US" sz="2400" dirty="0">
                <a:latin typeface="Calibri" panose="020F0502020204030204" pitchFamily="34" charset="0"/>
                <a:cs typeface="Calibri" panose="020F0502020204030204" pitchFamily="34" charset="0"/>
              </a:rPr>
              <a:t> opens, showing a price and description</a:t>
            </a:r>
          </a:p>
          <a:p>
            <a:r>
              <a:rPr lang="en-US" sz="2400" dirty="0">
                <a:latin typeface="Calibri" panose="020F0502020204030204" pitchFamily="34" charset="0"/>
                <a:cs typeface="Calibri" panose="020F0502020204030204" pitchFamily="34" charset="0"/>
              </a:rPr>
              <a:t>On the home page there is a Contact button that opens an info page (phone, etc.)</a:t>
            </a:r>
          </a:p>
          <a:p>
            <a:r>
              <a:rPr lang="en-US" sz="2400" dirty="0">
                <a:latin typeface="Calibri" panose="020F0502020204030204" pitchFamily="34" charset="0"/>
                <a:cs typeface="Calibri" panose="020F0502020204030204" pitchFamily="34" charset="0"/>
              </a:rPr>
              <a:t>There is also a Used/Deals button that opens a list of used and/or cheap objects</a:t>
            </a:r>
          </a:p>
          <a:p>
            <a:r>
              <a:rPr lang="en-US" sz="2400" dirty="0">
                <a:latin typeface="Calibri" panose="020F0502020204030204" pitchFamily="34" charset="0"/>
                <a:cs typeface="Calibri" panose="020F0502020204030204" pitchFamily="34" charset="0"/>
              </a:rPr>
              <a:t>The display map button opens the coordinates to the St. George Moto United</a:t>
            </a:r>
          </a:p>
          <a:p>
            <a:r>
              <a:rPr lang="en-US" sz="2400" dirty="0">
                <a:latin typeface="Calibri" panose="020F0502020204030204" pitchFamily="34" charset="0"/>
                <a:cs typeface="Calibri" panose="020F0502020204030204" pitchFamily="34" charset="0"/>
              </a:rPr>
              <a:t>There is an email list you can opt into, and also a way to sign into the app.</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haroni" panose="02010803020104030203" pitchFamily="2" charset="-79"/>
                <a:cs typeface="Aharoni" panose="02010803020104030203" pitchFamily="2" charset="-79"/>
              </a:rPr>
              <a:t>How Far I got</a:t>
            </a:r>
          </a:p>
        </p:txBody>
      </p:sp>
      <p:sp>
        <p:nvSpPr>
          <p:cNvPr id="14" name="Content Placeholder 13"/>
          <p:cNvSpPr>
            <a:spLocks noGrp="1"/>
          </p:cNvSpPr>
          <p:nvPr>
            <p:ph idx="1"/>
          </p:nvPr>
        </p:nvSpPr>
        <p:spPr>
          <a:xfrm>
            <a:off x="608012" y="1803401"/>
            <a:ext cx="10896600" cy="4470400"/>
          </a:xfrm>
        </p:spPr>
        <p:txBody>
          <a:bodyPr>
            <a:normAutofit/>
          </a:bodyPr>
          <a:lstStyle/>
          <a:p>
            <a:r>
              <a:rPr lang="en-US" sz="2400" dirty="0">
                <a:latin typeface="Calibri" panose="020F0502020204030204" pitchFamily="34" charset="0"/>
                <a:cs typeface="Calibri" panose="020F0502020204030204" pitchFamily="34" charset="0"/>
              </a:rPr>
              <a:t>I managed to get a lot of what I proposed done.</a:t>
            </a:r>
          </a:p>
          <a:p>
            <a:r>
              <a:rPr lang="en-US" sz="2400" dirty="0">
                <a:latin typeface="Calibri" panose="020F0502020204030204" pitchFamily="34" charset="0"/>
                <a:cs typeface="Calibri" panose="020F0502020204030204" pitchFamily="34" charset="0"/>
              </a:rPr>
              <a:t>I have a functioning data base of powersports both sortable and filled with prices and descriptions.</a:t>
            </a:r>
          </a:p>
          <a:p>
            <a:r>
              <a:rPr lang="en-US" sz="2400" dirty="0">
                <a:latin typeface="Calibri" panose="020F0502020204030204" pitchFamily="34" charset="0"/>
                <a:cs typeface="Calibri" panose="020F0502020204030204" pitchFamily="34" charset="0"/>
              </a:rPr>
              <a:t>The home page has all of the initial features I wanted: Contact info, Map, Deals/Used powersports.</a:t>
            </a:r>
          </a:p>
          <a:p>
            <a:r>
              <a:rPr lang="en-US" sz="2400" dirty="0">
                <a:latin typeface="Calibri" panose="020F0502020204030204" pitchFamily="34" charset="0"/>
                <a:cs typeface="Calibri" panose="020F0502020204030204" pitchFamily="34" charset="0"/>
              </a:rPr>
              <a:t>The only thing that came short was coding a map that knows your location and can take you to any of the 5 locations of Moto United.  A reasoning for this is that I cant update any of the Google APIs and I get an “Update Google Play Services” error because they are outdated.</a:t>
            </a:r>
          </a:p>
        </p:txBody>
      </p:sp>
    </p:spTree>
    <p:extLst>
      <p:ext uri="{BB962C8B-B14F-4D97-AF65-F5344CB8AC3E}">
        <p14:creationId xmlns:p14="http://schemas.microsoft.com/office/powerpoint/2010/main" val="154119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12" y="304800"/>
            <a:ext cx="3961368" cy="1422400"/>
          </a:xfrm>
        </p:spPr>
        <p:txBody>
          <a:bodyPr/>
          <a:lstStyle/>
          <a:p>
            <a:r>
              <a:rPr lang="en-US" dirty="0">
                <a:latin typeface="Aharoni" panose="02010803020104030203" pitchFamily="2" charset="-79"/>
                <a:cs typeface="Aharoni" panose="02010803020104030203" pitchFamily="2" charset="-79"/>
              </a:rPr>
              <a:t>New Stock Catalog</a:t>
            </a:r>
          </a:p>
        </p:txBody>
      </p:sp>
      <p:pic>
        <p:nvPicPr>
          <p:cNvPr id="8" name="Content Placeholder 7">
            <a:extLst>
              <a:ext uri="{FF2B5EF4-FFF2-40B4-BE49-F238E27FC236}">
                <a16:creationId xmlns:a16="http://schemas.microsoft.com/office/drawing/2014/main" id="{A763C73A-2777-4B4D-9497-4D3A4A256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83" y="1442712"/>
            <a:ext cx="2247968" cy="3983447"/>
          </a:xfrm>
        </p:spPr>
      </p:pic>
      <p:sp>
        <p:nvSpPr>
          <p:cNvPr id="4" name="Text Placeholder 3"/>
          <p:cNvSpPr>
            <a:spLocks noGrp="1"/>
          </p:cNvSpPr>
          <p:nvPr>
            <p:ph type="body" sz="half" idx="2"/>
          </p:nvPr>
        </p:nvSpPr>
        <p:spPr/>
        <p:txBody>
          <a:bodyPr/>
          <a:lstStyle/>
          <a:p>
            <a:endParaRPr lang="en-US" dirty="0"/>
          </a:p>
        </p:txBody>
      </p:sp>
      <p:pic>
        <p:nvPicPr>
          <p:cNvPr id="10" name="Picture 9">
            <a:extLst>
              <a:ext uri="{FF2B5EF4-FFF2-40B4-BE49-F238E27FC236}">
                <a16:creationId xmlns:a16="http://schemas.microsoft.com/office/drawing/2014/main" id="{63CB70CA-A7F5-4650-BE34-941771383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412" y="1447800"/>
            <a:ext cx="2373719" cy="3821477"/>
          </a:xfrm>
          <a:prstGeom prst="rect">
            <a:avLst/>
          </a:prstGeom>
        </p:spPr>
      </p:pic>
      <p:pic>
        <p:nvPicPr>
          <p:cNvPr id="12" name="Picture 11">
            <a:extLst>
              <a:ext uri="{FF2B5EF4-FFF2-40B4-BE49-F238E27FC236}">
                <a16:creationId xmlns:a16="http://schemas.microsoft.com/office/drawing/2014/main" id="{D3B8D62E-44AE-4C13-A6F7-20468DC40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992" y="1447800"/>
            <a:ext cx="2228347" cy="3978359"/>
          </a:xfrm>
          <a:prstGeom prst="rect">
            <a:avLst/>
          </a:prstGeom>
        </p:spPr>
      </p:pic>
      <p:pic>
        <p:nvPicPr>
          <p:cNvPr id="14" name="Picture 13">
            <a:extLst>
              <a:ext uri="{FF2B5EF4-FFF2-40B4-BE49-F238E27FC236}">
                <a16:creationId xmlns:a16="http://schemas.microsoft.com/office/drawing/2014/main" id="{CEC90651-3C63-4473-89DE-2728FB9E05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812" y="2112565"/>
            <a:ext cx="2514600" cy="4466035"/>
          </a:xfrm>
          <a:prstGeom prst="rect">
            <a:avLst/>
          </a:prstGeom>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812" y="76200"/>
            <a:ext cx="3961368" cy="1422400"/>
          </a:xfrm>
        </p:spPr>
        <p:txBody>
          <a:bodyPr/>
          <a:lstStyle/>
          <a:p>
            <a:r>
              <a:rPr lang="en-US" dirty="0">
                <a:latin typeface="Aharoni" panose="02010803020104030203" pitchFamily="2" charset="-79"/>
                <a:cs typeface="Aharoni" panose="02010803020104030203" pitchFamily="2" charset="-79"/>
              </a:rPr>
              <a:t>Other info</a:t>
            </a:r>
          </a:p>
        </p:txBody>
      </p:sp>
      <p:sp>
        <p:nvSpPr>
          <p:cNvPr id="4" name="Text Placeholder 3"/>
          <p:cNvSpPr>
            <a:spLocks noGrp="1"/>
          </p:cNvSpPr>
          <p:nvPr>
            <p:ph type="body" sz="half" idx="2"/>
          </p:nvPr>
        </p:nvSpPr>
        <p:spPr/>
        <p:txBody>
          <a:bodyPr/>
          <a:lstStyle/>
          <a:p>
            <a:r>
              <a:rPr lang="en-US" dirty="0">
                <a:latin typeface="Calibri" panose="020F0502020204030204" pitchFamily="34" charset="0"/>
                <a:cs typeface="Calibri" panose="020F0502020204030204" pitchFamily="34" charset="0"/>
              </a:rPr>
              <a:t>The Used Inventory and Deals page is scrollable.</a:t>
            </a:r>
          </a:p>
          <a:p>
            <a:endParaRPr lang="en-US" dirty="0"/>
          </a:p>
          <a:p>
            <a:r>
              <a:rPr lang="en-US" dirty="0"/>
              <a:t>The Display Map button opens google maps right to where </a:t>
            </a:r>
            <a:br>
              <a:rPr lang="en-US" dirty="0"/>
            </a:br>
            <a:r>
              <a:rPr lang="en-US" dirty="0"/>
              <a:t>Moto United is.</a:t>
            </a:r>
          </a:p>
          <a:p>
            <a:endParaRPr lang="en-US" dirty="0"/>
          </a:p>
          <a:p>
            <a:endParaRPr lang="en-US" dirty="0"/>
          </a:p>
        </p:txBody>
      </p:sp>
      <p:pic>
        <p:nvPicPr>
          <p:cNvPr id="10" name="Picture 9">
            <a:extLst>
              <a:ext uri="{FF2B5EF4-FFF2-40B4-BE49-F238E27FC236}">
                <a16:creationId xmlns:a16="http://schemas.microsoft.com/office/drawing/2014/main" id="{3A32150F-0614-4B10-B6D4-394265AD9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 y="1371600"/>
            <a:ext cx="2309875" cy="4108450"/>
          </a:xfrm>
          <a:prstGeom prst="rect">
            <a:avLst/>
          </a:prstGeom>
        </p:spPr>
      </p:pic>
      <p:pic>
        <p:nvPicPr>
          <p:cNvPr id="14" name="Picture 13">
            <a:extLst>
              <a:ext uri="{FF2B5EF4-FFF2-40B4-BE49-F238E27FC236}">
                <a16:creationId xmlns:a16="http://schemas.microsoft.com/office/drawing/2014/main" id="{FC752364-C90C-4F9A-8D40-4543FC8BD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801" y="1371600"/>
            <a:ext cx="2313263" cy="4108450"/>
          </a:xfrm>
          <a:prstGeom prst="rect">
            <a:avLst/>
          </a:prstGeom>
        </p:spPr>
      </p:pic>
      <p:pic>
        <p:nvPicPr>
          <p:cNvPr id="16" name="Picture 15">
            <a:extLst>
              <a:ext uri="{FF2B5EF4-FFF2-40B4-BE49-F238E27FC236}">
                <a16:creationId xmlns:a16="http://schemas.microsoft.com/office/drawing/2014/main" id="{02008D35-D3F0-4B77-BA2C-20395BDB7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178" y="1371600"/>
            <a:ext cx="2315891" cy="4108450"/>
          </a:xfrm>
          <a:prstGeom prst="rect">
            <a:avLst/>
          </a:prstGeom>
        </p:spPr>
      </p:pic>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1812" y="127000"/>
            <a:ext cx="3961368" cy="1422400"/>
          </a:xfrm>
        </p:spPr>
        <p:txBody>
          <a:bodyPr/>
          <a:lstStyle/>
          <a:p>
            <a:r>
              <a:rPr lang="en-US" dirty="0">
                <a:latin typeface="Aharoni" panose="02010803020104030203" pitchFamily="2" charset="-79"/>
                <a:cs typeface="Aharoni" panose="02010803020104030203" pitchFamily="2" charset="-79"/>
              </a:rPr>
              <a:t>Email &amp; Sign In</a:t>
            </a:r>
          </a:p>
        </p:txBody>
      </p:sp>
      <p:sp>
        <p:nvSpPr>
          <p:cNvPr id="4" name="Text Placeholder 3"/>
          <p:cNvSpPr>
            <a:spLocks noGrp="1"/>
          </p:cNvSpPr>
          <p:nvPr>
            <p:ph type="body" sz="half" idx="2"/>
          </p:nvPr>
        </p:nvSpPr>
        <p:spPr/>
        <p:txBody>
          <a:bodyPr/>
          <a:lstStyle/>
          <a:p>
            <a:r>
              <a:rPr lang="en-US" dirty="0">
                <a:latin typeface="Calibri" panose="020F0502020204030204" pitchFamily="34" charset="0"/>
                <a:cs typeface="Calibri" panose="020F0502020204030204" pitchFamily="34" charset="0"/>
              </a:rPr>
              <a:t>Mailing list is accessible through the floating action button on the home page.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Sign in page is accessible through the New Stock Catalog at the top.</a:t>
            </a:r>
          </a:p>
        </p:txBody>
      </p:sp>
      <p:pic>
        <p:nvPicPr>
          <p:cNvPr id="10" name="Picture 9">
            <a:extLst>
              <a:ext uri="{FF2B5EF4-FFF2-40B4-BE49-F238E27FC236}">
                <a16:creationId xmlns:a16="http://schemas.microsoft.com/office/drawing/2014/main" id="{3E9323B5-B759-48A6-9D7B-1BFBC2A05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838200"/>
            <a:ext cx="2964202" cy="5334000"/>
          </a:xfrm>
          <a:prstGeom prst="rect">
            <a:avLst/>
          </a:prstGeom>
        </p:spPr>
      </p:pic>
      <p:pic>
        <p:nvPicPr>
          <p:cNvPr id="12" name="Picture 11">
            <a:extLst>
              <a:ext uri="{FF2B5EF4-FFF2-40B4-BE49-F238E27FC236}">
                <a16:creationId xmlns:a16="http://schemas.microsoft.com/office/drawing/2014/main" id="{0AF17720-785F-46B2-8A79-A38FF75E0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611" y="838200"/>
            <a:ext cx="2998911" cy="5334000"/>
          </a:xfrm>
          <a:prstGeom prst="rect">
            <a:avLst/>
          </a:prstGeom>
        </p:spPr>
      </p:pic>
    </p:spTree>
    <p:extLst>
      <p:ext uri="{BB962C8B-B14F-4D97-AF65-F5344CB8AC3E}">
        <p14:creationId xmlns:p14="http://schemas.microsoft.com/office/powerpoint/2010/main" val="102113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schemas.microsoft.com/office/2006/metadata/properties"/>
    <ds:schemaRef ds:uri="http://purl.org/dc/term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http://schemas.microsoft.com/office/2006/documentManagement/types"/>
    <ds:schemaRef ds:uri="4873beb7-5857-4685-be1f-d57550cc96cc"/>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67</TotalTime>
  <Words>298</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Arial</vt:lpstr>
      <vt:lpstr>Calibri</vt:lpstr>
      <vt:lpstr>Cambria</vt:lpstr>
      <vt:lpstr>Red Radial 16x9</vt:lpstr>
      <vt:lpstr>        Catalog</vt:lpstr>
      <vt:lpstr>Proposal</vt:lpstr>
      <vt:lpstr>How Far I got</vt:lpstr>
      <vt:lpstr>New Stock Catalog</vt:lpstr>
      <vt:lpstr>Other info</vt:lpstr>
      <vt:lpstr>Email &amp; Sign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 United Catalog</dc:title>
  <dc:creator>GSmily</dc:creator>
  <cp:lastModifiedBy>GSmily</cp:lastModifiedBy>
  <cp:revision>8</cp:revision>
  <dcterms:created xsi:type="dcterms:W3CDTF">2017-12-14T16:08:29Z</dcterms:created>
  <dcterms:modified xsi:type="dcterms:W3CDTF">2017-12-14T17:15:57Z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