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4B5A-AD73-49CD-A378-0BFBF1BF3D7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DA1C-29C5-4E34-BA1D-E7FD3DC4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Wormy code – exploration of python</a:t>
            </a:r>
          </a:p>
          <a:p>
            <a:r>
              <a:rPr lang="en-US" dirty="0" smtClean="0"/>
              <a:t>Invited to an online class.  Also, link to python in an hour.  Do whatever you want to become familiar with python.</a:t>
            </a:r>
          </a:p>
          <a:p>
            <a:r>
              <a:rPr lang="en-US" dirty="0" smtClean="0"/>
              <a:t>You will NOT be tested on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– several tutors are in this class, so they can help.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wormy as starting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Learn by reading code and making small changes.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/>
              <a:t>Use a “larger” grid.</a:t>
            </a:r>
          </a:p>
          <a:p>
            <a:pPr lvl="0"/>
            <a:r>
              <a:rPr lang="en-US" dirty="0"/>
              <a:t>Have multiple apples on the grid.  New apples will be generated as they are eaten.  </a:t>
            </a:r>
          </a:p>
          <a:p>
            <a:pPr lvl="0"/>
            <a:r>
              <a:rPr lang="en-US" dirty="0"/>
              <a:t>Allow the user(s) to control two snakes using the arrow keys (for one snake) and four other keys (for the other snake)</a:t>
            </a:r>
          </a:p>
          <a:p>
            <a:pPr lvl="0"/>
            <a:r>
              <a:rPr lang="en-US" dirty="0"/>
              <a:t>The keypad arrow keys will be used to move both worms in the same direction at the same time.  The keypad arrow key names are K_KP2, K_KP4,  K_KP6, and K_KP8.</a:t>
            </a:r>
          </a:p>
          <a:p>
            <a:pPr lvl="0"/>
            <a:r>
              <a:rPr lang="en-US" dirty="0"/>
              <a:t>Show the scores for both snakes.   You can use whatever scoring system you like. </a:t>
            </a:r>
          </a:p>
          <a:p>
            <a:pPr lvl="0"/>
            <a:r>
              <a:rPr lang="en-US" dirty="0"/>
              <a:t>The snake dies when it hits a wall, the other snake, or itself.  </a:t>
            </a:r>
          </a:p>
          <a:p>
            <a:pPr lvl="0"/>
            <a:r>
              <a:rPr lang="en-US" dirty="0"/>
              <a:t>Implement some variation of this idea: Allow the snakes to shoot each other.  If the snake is hit, it cuts him in pieces (based on where the ray hits him).  The tail is left behind as a stone.  If a stone is hit by either snake, the snake dies.</a:t>
            </a:r>
          </a:p>
        </p:txBody>
      </p:sp>
    </p:spTree>
    <p:extLst>
      <p:ext uri="{BB962C8B-B14F-4D97-AF65-F5344CB8AC3E}">
        <p14:creationId xmlns:p14="http://schemas.microsoft.com/office/powerpoint/2010/main" val="22033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 your output</a:t>
            </a:r>
          </a:p>
          <a:p>
            <a:r>
              <a:rPr lang="en-US" dirty="0" smtClean="0"/>
              <a:t>Explains to the grader what you did and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9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077"/>
            <a:ext cx="10515600" cy="493688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For testing, slow the movement down by changing the frames per second (FPS) to 5 or less.</a:t>
            </a:r>
          </a:p>
          <a:p>
            <a:pPr lvl="0"/>
            <a:r>
              <a:rPr lang="en-US" dirty="0"/>
              <a:t>If you aren’t careful in your design, this will be a mess.  Create separate parameterized modules to do various things.</a:t>
            </a:r>
          </a:p>
          <a:p>
            <a:pPr lvl="0"/>
            <a:r>
              <a:rPr lang="en-US" dirty="0"/>
              <a:t>Use lots of lists.  They are easy to pull apart by the inclusion of for loops.</a:t>
            </a:r>
          </a:p>
          <a:p>
            <a:pPr lvl="0"/>
            <a:r>
              <a:rPr lang="en-US" dirty="0"/>
              <a:t>Don’t hesitate to print to the console while using </a:t>
            </a:r>
            <a:r>
              <a:rPr lang="en-US" dirty="0" err="1"/>
              <a:t>pygame</a:t>
            </a:r>
            <a:r>
              <a:rPr lang="en-US" dirty="0"/>
              <a:t>.  That was very helpful when I was debugging</a:t>
            </a:r>
          </a:p>
          <a:p>
            <a:pPr lvl="0"/>
            <a:r>
              <a:rPr lang="en-US" dirty="0"/>
              <a:t>Parameter passing is a little tough to get used to  (as it is neither by reference or by value).  I often returned the values I needed (so there was no concern with how parameters were passed).</a:t>
            </a:r>
          </a:p>
          <a:p>
            <a:r>
              <a:rPr lang="en-US" dirty="0"/>
              <a:t>For example, I made building the worms a function which returned the list of worms and the directions they were to go </a:t>
            </a:r>
            <a:r>
              <a:rPr lang="en-US" dirty="0" err="1"/>
              <a:t>initally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can step through two parallel arrays in sync by first zipping the lists together.  See the following example in which there are several worms that are colored differently.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760"/>
            <a:ext cx="11061526" cy="502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dirty="0" err="1"/>
              <a:t>drawWorms</a:t>
            </a:r>
            <a:r>
              <a:rPr lang="en-US" dirty="0"/>
              <a:t>(</a:t>
            </a:r>
            <a:r>
              <a:rPr lang="en-US" dirty="0" err="1"/>
              <a:t>wormCoords,colors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 err="1"/>
              <a:t>aworm,color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zip(</a:t>
            </a:r>
            <a:r>
              <a:rPr lang="en-US" dirty="0" err="1"/>
              <a:t>wormCoords,colors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 err="1"/>
              <a:t>coord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/>
              <a:t>aworm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x = </a:t>
            </a:r>
            <a:r>
              <a:rPr lang="en-US" dirty="0" err="1"/>
              <a:t>coord</a:t>
            </a:r>
            <a:r>
              <a:rPr lang="en-US" dirty="0"/>
              <a:t>[</a:t>
            </a:r>
            <a:r>
              <a:rPr lang="en-US" b="1" dirty="0"/>
              <a:t>'x'</a:t>
            </a:r>
            <a:r>
              <a:rPr lang="en-US" dirty="0"/>
              <a:t>] * CELLSIZE</a:t>
            </a:r>
            <a:br>
              <a:rPr lang="en-US" dirty="0"/>
            </a:br>
            <a:r>
              <a:rPr lang="en-US" dirty="0"/>
              <a:t>            y = </a:t>
            </a:r>
            <a:r>
              <a:rPr lang="en-US" dirty="0" err="1"/>
              <a:t>coord</a:t>
            </a:r>
            <a:r>
              <a:rPr lang="en-US" dirty="0"/>
              <a:t>[</a:t>
            </a:r>
            <a:r>
              <a:rPr lang="en-US" b="1" dirty="0"/>
              <a:t>'y'</a:t>
            </a:r>
            <a:r>
              <a:rPr lang="en-US" dirty="0"/>
              <a:t>] * CELLSIZE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wormSegmentRect</a:t>
            </a:r>
            <a:r>
              <a:rPr lang="en-US" dirty="0"/>
              <a:t> = </a:t>
            </a:r>
            <a:r>
              <a:rPr lang="en-US" dirty="0" err="1"/>
              <a:t>pygame.Rect</a:t>
            </a:r>
            <a:r>
              <a:rPr lang="en-US" dirty="0"/>
              <a:t>(x, y, CELLSIZE, CELLSIZE)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pygame.draw.rect</a:t>
            </a:r>
            <a:r>
              <a:rPr lang="en-US" dirty="0"/>
              <a:t>(DISPLAYSURF, color[0], </a:t>
            </a:r>
            <a:r>
              <a:rPr lang="en-US" dirty="0" err="1"/>
              <a:t>wormSegmentRect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wormInnerSegmentRect</a:t>
            </a:r>
            <a:r>
              <a:rPr lang="en-US" dirty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pygame.Rect</a:t>
            </a:r>
            <a:r>
              <a:rPr lang="en-US" dirty="0" smtClean="0"/>
              <a:t>(x </a:t>
            </a:r>
            <a:r>
              <a:rPr lang="en-US" dirty="0"/>
              <a:t>+ 4, y + 4, CELLSIZE - 8, CELLSIZE - 8)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pygame.draw.rect</a:t>
            </a:r>
            <a:r>
              <a:rPr lang="en-US" dirty="0"/>
              <a:t>(DISPLAYSURF, color[1], </a:t>
            </a:r>
            <a:r>
              <a:rPr lang="en-US" dirty="0" err="1"/>
              <a:t>wormInnerSegmentRect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if  there are two worms, </a:t>
            </a:r>
            <a:r>
              <a:rPr lang="en-US" dirty="0" err="1" smtClean="0"/>
              <a:t>wormCoords</a:t>
            </a:r>
            <a:r>
              <a:rPr lang="en-US" smtClean="0"/>
              <a:t> may look like: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[[{</a:t>
            </a:r>
            <a:r>
              <a:rPr lang="en-US" dirty="0"/>
              <a:t>'x': 20, 'y': 26}, {'x': 20, 'y': 25}, {'x': 20, 'y': 24}], [{'x': 27, 'y': 33}, {'x': 27, 'y': 32}, {'x': 27, 'y': 31}]]</a:t>
            </a:r>
          </a:p>
          <a:p>
            <a:r>
              <a:rPr lang="en-US" dirty="0"/>
              <a:t>Colors represents a pair of colors for each worm and may look like: [[(0, 255, 0), (0, 155, 0)], [(30, 144, 244), (176, 224, 230)]]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7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 1</vt:lpstr>
      <vt:lpstr>Install – several tutors are in this class, so they can help.</vt:lpstr>
      <vt:lpstr>Given wormy as starting code</vt:lpstr>
      <vt:lpstr>Create a video</vt:lpstr>
      <vt:lpstr>Hints</vt:lpstr>
      <vt:lpstr>You can step through two parallel arrays in sync by first zipping the lists together.  See the following example in which there are several worms that are colored differently.</vt:lpstr>
      <vt:lpstr>For example, if  there are two worms, wormCoords may look like:  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1</dc:title>
  <dc:creator>Vicki Allan</dc:creator>
  <cp:lastModifiedBy>Vicki Allan</cp:lastModifiedBy>
  <cp:revision>1</cp:revision>
  <dcterms:created xsi:type="dcterms:W3CDTF">2019-01-09T23:12:54Z</dcterms:created>
  <dcterms:modified xsi:type="dcterms:W3CDTF">2019-01-09T23:13:16Z</dcterms:modified>
</cp:coreProperties>
</file>