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6" r:id="rId2"/>
    <p:sldId id="256" r:id="rId3"/>
    <p:sldId id="277" r:id="rId4"/>
    <p:sldId id="268" r:id="rId5"/>
    <p:sldId id="278" r:id="rId6"/>
    <p:sldId id="261" r:id="rId7"/>
    <p:sldId id="259" r:id="rId8"/>
    <p:sldId id="260" r:id="rId9"/>
    <p:sldId id="258" r:id="rId10"/>
    <p:sldId id="275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47"/>
    <a:srgbClr val="FFFE7C"/>
    <a:srgbClr val="00C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/>
    <p:restoredTop sz="94674"/>
  </p:normalViewPr>
  <p:slideViewPr>
    <p:cSldViewPr snapToGrid="0" snapToObjects="1">
      <p:cViewPr>
        <p:scale>
          <a:sx n="110" d="100"/>
          <a:sy n="110" d="100"/>
        </p:scale>
        <p:origin x="640" y="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69F48-6A8A-9040-844B-EA84FA1E98DB}" type="datetimeFigureOut">
              <a:rPr kumimoji="1" lang="ko-KR" altLang="en-US" smtClean="0"/>
              <a:t>2019. 10. 12.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424BA-852C-A645-947A-74E3435209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366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3F1-9B5D-0148-8DF6-B3CBD3C4AC28}" type="datetimeFigureOut">
              <a:rPr kumimoji="1" lang="ko-KR" altLang="en-US" smtClean="0"/>
              <a:t>2019. 10. 12.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4744-77A7-7D45-831E-EE09423F8A1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6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3F1-9B5D-0148-8DF6-B3CBD3C4AC28}" type="datetimeFigureOut">
              <a:rPr kumimoji="1" lang="ko-KR" altLang="en-US" smtClean="0"/>
              <a:t>2019. 10. 12.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4744-77A7-7D45-831E-EE09423F8A1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166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3F1-9B5D-0148-8DF6-B3CBD3C4AC28}" type="datetimeFigureOut">
              <a:rPr kumimoji="1" lang="ko-KR" altLang="en-US" smtClean="0"/>
              <a:t>2019. 10. 12.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4744-77A7-7D45-831E-EE09423F8A1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88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3F1-9B5D-0148-8DF6-B3CBD3C4AC28}" type="datetimeFigureOut">
              <a:rPr kumimoji="1" lang="ko-KR" altLang="en-US" smtClean="0"/>
              <a:t>2019. 10. 12.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4744-77A7-7D45-831E-EE09423F8A1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753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3F1-9B5D-0148-8DF6-B3CBD3C4AC28}" type="datetimeFigureOut">
              <a:rPr kumimoji="1" lang="ko-KR" altLang="en-US" smtClean="0"/>
              <a:t>2019. 10. 12.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4744-77A7-7D45-831E-EE09423F8A1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627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3F1-9B5D-0148-8DF6-B3CBD3C4AC28}" type="datetimeFigureOut">
              <a:rPr kumimoji="1" lang="ko-KR" altLang="en-US" smtClean="0"/>
              <a:t>2019. 10. 12.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4744-77A7-7D45-831E-EE09423F8A1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057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3F1-9B5D-0148-8DF6-B3CBD3C4AC28}" type="datetimeFigureOut">
              <a:rPr kumimoji="1" lang="ko-KR" altLang="en-US" smtClean="0"/>
              <a:t>2019. 10. 12.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4744-77A7-7D45-831E-EE09423F8A1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774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3F1-9B5D-0148-8DF6-B3CBD3C4AC28}" type="datetimeFigureOut">
              <a:rPr kumimoji="1" lang="ko-KR" altLang="en-US" smtClean="0"/>
              <a:t>2019. 10. 12.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4744-77A7-7D45-831E-EE09423F8A1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646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3F1-9B5D-0148-8DF6-B3CBD3C4AC28}" type="datetimeFigureOut">
              <a:rPr kumimoji="1" lang="ko-KR" altLang="en-US" smtClean="0"/>
              <a:t>2019. 10. 12.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4744-77A7-7D45-831E-EE09423F8A1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751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3F1-9B5D-0148-8DF6-B3CBD3C4AC28}" type="datetimeFigureOut">
              <a:rPr kumimoji="1" lang="ko-KR" altLang="en-US" smtClean="0"/>
              <a:t>2019. 10. 12.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4744-77A7-7D45-831E-EE09423F8A1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455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3F1-9B5D-0148-8DF6-B3CBD3C4AC28}" type="datetimeFigureOut">
              <a:rPr kumimoji="1" lang="ko-KR" altLang="en-US" smtClean="0"/>
              <a:t>2019. 10. 12.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4744-77A7-7D45-831E-EE09423F8A1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932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EE3F1-9B5D-0148-8DF6-B3CBD3C4AC28}" type="datetimeFigureOut">
              <a:rPr kumimoji="1" lang="ko-KR" altLang="en-US" smtClean="0"/>
              <a:t>2019. 10. 12.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64744-77A7-7D45-831E-EE09423F8A1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744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9.jpe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이것부터 해주세요 </a:t>
            </a:r>
            <a:r>
              <a:rPr kumimoji="1" lang="ko-KR" altLang="en-US" dirty="0" smtClean="0">
                <a:sym typeface="Wingdings"/>
              </a:rPr>
              <a:t>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363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789337"/>
            <a:ext cx="9144000" cy="2387600"/>
          </a:xfrm>
        </p:spPr>
        <p:txBody>
          <a:bodyPr>
            <a:normAutofit/>
          </a:bodyPr>
          <a:lstStyle/>
          <a:p>
            <a:r>
              <a:rPr kumimoji="1" lang="ko-KR" altLang="en-US" sz="8800" dirty="0" smtClean="0"/>
              <a:t>세부 기능 소개</a:t>
            </a:r>
            <a:endParaRPr kumimoji="1"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2310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0318" y="1064071"/>
            <a:ext cx="3005958" cy="55074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30318" y="1064071"/>
            <a:ext cx="483475" cy="436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 상자 7"/>
          <p:cNvSpPr txBox="1"/>
          <p:nvPr/>
        </p:nvSpPr>
        <p:spPr>
          <a:xfrm>
            <a:off x="1313793" y="110470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rPr>
              <a:t>나의 가는 길</a:t>
            </a:r>
            <a:endParaRPr kumimoji="1" lang="ko-KR" altLang="en-US" dirty="0">
              <a:solidFill>
                <a:srgbClr val="92D05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03890" y="5891202"/>
            <a:ext cx="2848303" cy="580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텍스트 상자 28"/>
          <p:cNvSpPr txBox="1"/>
          <p:nvPr/>
        </p:nvSpPr>
        <p:spPr>
          <a:xfrm>
            <a:off x="903890" y="6065082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0" name="텍스트 상자 29"/>
          <p:cNvSpPr txBox="1"/>
          <p:nvPr/>
        </p:nvSpPr>
        <p:spPr>
          <a:xfrm>
            <a:off x="2214840" y="6065081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3" name="AutoShape 4" descr="§ë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0" y="5129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5" name="직선 연결선[R] 4"/>
          <p:cNvCxnSpPr/>
          <p:nvPr/>
        </p:nvCxnSpPr>
        <p:spPr>
          <a:xfrm>
            <a:off x="830318" y="1500929"/>
            <a:ext cx="300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109206" y="3272103"/>
            <a:ext cx="358412" cy="358412"/>
            <a:chOff x="903890" y="2138853"/>
            <a:chExt cx="557049" cy="557049"/>
          </a:xfrm>
        </p:grpSpPr>
        <p:sp>
          <p:nvSpPr>
            <p:cNvPr id="10" name="타원 9"/>
            <p:cNvSpPr/>
            <p:nvPr/>
          </p:nvSpPr>
          <p:spPr>
            <a:xfrm>
              <a:off x="903890" y="2138853"/>
              <a:ext cx="557049" cy="5570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77827" y="2385906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5400000">
              <a:off x="977826" y="2380589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896805" y="2007590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30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3557116" y="215465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텍스트 상자 15"/>
          <p:cNvSpPr txBox="1"/>
          <p:nvPr/>
        </p:nvSpPr>
        <p:spPr>
          <a:xfrm>
            <a:off x="896805" y="2094447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7" name="텍스트 상자 16"/>
          <p:cNvSpPr txBox="1"/>
          <p:nvPr/>
        </p:nvSpPr>
        <p:spPr>
          <a:xfrm>
            <a:off x="896805" y="2368331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896805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1686917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2" name="텍스트 상자 21"/>
          <p:cNvSpPr txBox="1"/>
          <p:nvPr/>
        </p:nvSpPr>
        <p:spPr>
          <a:xfrm>
            <a:off x="2762995" y="2641566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이동수단 </a:t>
            </a:r>
            <a:endParaRPr kumimoji="1" lang="ko-KR" altLang="en-US" sz="1200" dirty="0"/>
          </a:p>
        </p:txBody>
      </p:sp>
      <p:cxnSp>
        <p:nvCxnSpPr>
          <p:cNvPr id="26" name="직선 연결선[R] 25"/>
          <p:cNvCxnSpPr/>
          <p:nvPr/>
        </p:nvCxnSpPr>
        <p:spPr>
          <a:xfrm>
            <a:off x="1453854" y="2328076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/>
          <p:cNvCxnSpPr/>
          <p:nvPr/>
        </p:nvCxnSpPr>
        <p:spPr>
          <a:xfrm>
            <a:off x="1453854" y="2597951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삼각형 30"/>
          <p:cNvSpPr/>
          <p:nvPr/>
        </p:nvSpPr>
        <p:spPr>
          <a:xfrm rot="10800000">
            <a:off x="3452918" y="2749183"/>
            <a:ext cx="71645" cy="617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3557116" y="244136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3531648" y="1177520"/>
            <a:ext cx="191501" cy="184363"/>
            <a:chOff x="3517495" y="643180"/>
            <a:chExt cx="191501" cy="18436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3531648" y="1177520"/>
            <a:ext cx="191501" cy="184363"/>
            <a:chOff x="3517495" y="643180"/>
            <a:chExt cx="191501" cy="184363"/>
          </a:xfrm>
        </p:grpSpPr>
        <p:sp>
          <p:nvSpPr>
            <p:cNvPr id="130" name="모서리가 둥근 직사각형 129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33" name="직사각형 132"/>
          <p:cNvSpPr/>
          <p:nvPr/>
        </p:nvSpPr>
        <p:spPr>
          <a:xfrm>
            <a:off x="3258331" y="1177107"/>
            <a:ext cx="201672" cy="20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4" name="오른쪽 화살표[R] 133"/>
          <p:cNvSpPr/>
          <p:nvPr/>
        </p:nvSpPr>
        <p:spPr>
          <a:xfrm rot="19609571">
            <a:off x="3311480" y="1231405"/>
            <a:ext cx="103957" cy="944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" name="직선 연결선[R] 13"/>
          <p:cNvCxnSpPr/>
          <p:nvPr/>
        </p:nvCxnSpPr>
        <p:spPr>
          <a:xfrm flipV="1">
            <a:off x="830318" y="1878153"/>
            <a:ext cx="3005958" cy="1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1065953" y="155351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</a:t>
            </a:r>
            <a:r>
              <a:rPr kumimoji="1" lang="ko-KR" altLang="en-US" sz="1400" dirty="0" smtClean="0"/>
              <a:t>기본 일정</a:t>
            </a:r>
            <a:endParaRPr kumimoji="1" lang="ko-KR" altLang="en-US" sz="1400" dirty="0"/>
          </a:p>
        </p:txBody>
      </p:sp>
      <p:pic>
        <p:nvPicPr>
          <p:cNvPr id="1028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3432819" y="3008251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979" y="3008251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18" y="15503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텍스트 상자 18"/>
          <p:cNvSpPr txBox="1"/>
          <p:nvPr/>
        </p:nvSpPr>
        <p:spPr>
          <a:xfrm>
            <a:off x="1538490" y="4376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latin typeface="Gulim" charset="-127"/>
                <a:ea typeface="Gulim" charset="-127"/>
                <a:cs typeface="Gulim" charset="-127"/>
              </a:rPr>
              <a:t>처음 화면</a:t>
            </a:r>
            <a:endParaRPr kumimoji="1" lang="ko-KR" altLang="en-US" dirty="0">
              <a:latin typeface="Gulim" charset="-127"/>
              <a:ea typeface="Gulim" charset="-127"/>
              <a:cs typeface="Gulim" charset="-127"/>
            </a:endParaRPr>
          </a:p>
        </p:txBody>
      </p:sp>
      <p:sp>
        <p:nvSpPr>
          <p:cNvPr id="78" name="텍스트 상자 77"/>
          <p:cNvSpPr txBox="1"/>
          <p:nvPr/>
        </p:nvSpPr>
        <p:spPr>
          <a:xfrm>
            <a:off x="6478043" y="48069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latin typeface="Gulim" charset="-127"/>
                <a:ea typeface="Gulim" charset="-127"/>
                <a:cs typeface="Gulim" charset="-127"/>
              </a:rPr>
              <a:t>지도 아이콘 클릭 시</a:t>
            </a:r>
            <a:endParaRPr kumimoji="1" lang="ko-KR" altLang="en-US" dirty="0">
              <a:latin typeface="Gulim" charset="-127"/>
              <a:ea typeface="Gulim" charset="-127"/>
              <a:cs typeface="Gulim" charset="-127"/>
            </a:endParaRPr>
          </a:p>
        </p:txBody>
      </p:sp>
      <p:sp>
        <p:nvSpPr>
          <p:cNvPr id="79" name="텍스트 상자 78"/>
          <p:cNvSpPr txBox="1"/>
          <p:nvPr/>
        </p:nvSpPr>
        <p:spPr>
          <a:xfrm>
            <a:off x="1362494" y="204678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한동대학교</a:t>
            </a:r>
            <a:endParaRPr kumimoji="1"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1199" y="2201781"/>
            <a:ext cx="4176930" cy="3231999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1030" idx="0"/>
            <a:endCxn id="2" idx="1"/>
          </p:cNvCxnSpPr>
          <p:nvPr/>
        </p:nvCxnSpPr>
        <p:spPr>
          <a:xfrm>
            <a:off x="3622104" y="2154650"/>
            <a:ext cx="2369095" cy="166313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상자 22"/>
          <p:cNvSpPr txBox="1"/>
          <p:nvPr/>
        </p:nvSpPr>
        <p:spPr>
          <a:xfrm>
            <a:off x="6478043" y="969691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새로운 탭으로 지도 맵 보여주기</a:t>
            </a:r>
            <a:endParaRPr kumimoji="1" lang="ko-KR" altLang="en-US" dirty="0"/>
          </a:p>
        </p:txBody>
      </p:sp>
      <p:pic>
        <p:nvPicPr>
          <p:cNvPr id="46" name="Picture 8" descr="a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962" y="1108017"/>
            <a:ext cx="331304" cy="33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6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0318" y="1064071"/>
            <a:ext cx="3005958" cy="55074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30318" y="1064071"/>
            <a:ext cx="483475" cy="436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 상자 7"/>
          <p:cNvSpPr txBox="1"/>
          <p:nvPr/>
        </p:nvSpPr>
        <p:spPr>
          <a:xfrm>
            <a:off x="1313793" y="110470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rPr>
              <a:t>나의 가는 길</a:t>
            </a:r>
            <a:endParaRPr kumimoji="1" lang="ko-KR" altLang="en-US" dirty="0">
              <a:solidFill>
                <a:srgbClr val="92D05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03890" y="5891202"/>
            <a:ext cx="2848303" cy="580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텍스트 상자 28"/>
          <p:cNvSpPr txBox="1"/>
          <p:nvPr/>
        </p:nvSpPr>
        <p:spPr>
          <a:xfrm>
            <a:off x="903890" y="6065082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0" name="텍스트 상자 29"/>
          <p:cNvSpPr txBox="1"/>
          <p:nvPr/>
        </p:nvSpPr>
        <p:spPr>
          <a:xfrm>
            <a:off x="2214840" y="6065081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3" name="AutoShape 4" descr="§ë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0" y="5129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5" name="직선 연결선[R] 4"/>
          <p:cNvCxnSpPr/>
          <p:nvPr/>
        </p:nvCxnSpPr>
        <p:spPr>
          <a:xfrm>
            <a:off x="830318" y="1500929"/>
            <a:ext cx="300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109206" y="3272103"/>
            <a:ext cx="358412" cy="358412"/>
            <a:chOff x="903890" y="2138853"/>
            <a:chExt cx="557049" cy="557049"/>
          </a:xfrm>
        </p:grpSpPr>
        <p:sp>
          <p:nvSpPr>
            <p:cNvPr id="10" name="타원 9"/>
            <p:cNvSpPr/>
            <p:nvPr/>
          </p:nvSpPr>
          <p:spPr>
            <a:xfrm>
              <a:off x="903890" y="2138853"/>
              <a:ext cx="557049" cy="5570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77827" y="2385906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5400000">
              <a:off x="977826" y="2380589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896805" y="2007590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30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3557116" y="215465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텍스트 상자 15"/>
          <p:cNvSpPr txBox="1"/>
          <p:nvPr/>
        </p:nvSpPr>
        <p:spPr>
          <a:xfrm>
            <a:off x="896805" y="2094447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7" name="텍스트 상자 16"/>
          <p:cNvSpPr txBox="1"/>
          <p:nvPr/>
        </p:nvSpPr>
        <p:spPr>
          <a:xfrm>
            <a:off x="896805" y="2368331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896805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1686917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2" name="텍스트 상자 21"/>
          <p:cNvSpPr txBox="1"/>
          <p:nvPr/>
        </p:nvSpPr>
        <p:spPr>
          <a:xfrm>
            <a:off x="2762995" y="2641566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이동수단 </a:t>
            </a:r>
            <a:endParaRPr kumimoji="1" lang="ko-KR" altLang="en-US" sz="1200" dirty="0"/>
          </a:p>
        </p:txBody>
      </p:sp>
      <p:cxnSp>
        <p:nvCxnSpPr>
          <p:cNvPr id="26" name="직선 연결선[R] 25"/>
          <p:cNvCxnSpPr/>
          <p:nvPr/>
        </p:nvCxnSpPr>
        <p:spPr>
          <a:xfrm>
            <a:off x="1453854" y="2328076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/>
          <p:cNvCxnSpPr/>
          <p:nvPr/>
        </p:nvCxnSpPr>
        <p:spPr>
          <a:xfrm>
            <a:off x="1453854" y="2597951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삼각형 30"/>
          <p:cNvSpPr/>
          <p:nvPr/>
        </p:nvSpPr>
        <p:spPr>
          <a:xfrm rot="10800000">
            <a:off x="3452918" y="2749183"/>
            <a:ext cx="71645" cy="617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3557116" y="244136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3531648" y="1177520"/>
            <a:ext cx="191501" cy="184363"/>
            <a:chOff x="3517495" y="643180"/>
            <a:chExt cx="191501" cy="18436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3531648" y="1177520"/>
            <a:ext cx="191501" cy="184363"/>
            <a:chOff x="3517495" y="643180"/>
            <a:chExt cx="191501" cy="184363"/>
          </a:xfrm>
        </p:grpSpPr>
        <p:sp>
          <p:nvSpPr>
            <p:cNvPr id="130" name="모서리가 둥근 직사각형 129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33" name="직사각형 132"/>
          <p:cNvSpPr/>
          <p:nvPr/>
        </p:nvSpPr>
        <p:spPr>
          <a:xfrm>
            <a:off x="3258331" y="1177107"/>
            <a:ext cx="201672" cy="20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4" name="오른쪽 화살표[R] 133"/>
          <p:cNvSpPr/>
          <p:nvPr/>
        </p:nvSpPr>
        <p:spPr>
          <a:xfrm rot="19609571">
            <a:off x="3311480" y="1231405"/>
            <a:ext cx="103957" cy="944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" name="직선 연결선[R] 13"/>
          <p:cNvCxnSpPr/>
          <p:nvPr/>
        </p:nvCxnSpPr>
        <p:spPr>
          <a:xfrm flipV="1">
            <a:off x="830318" y="1878153"/>
            <a:ext cx="3005958" cy="1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1065953" y="155351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</a:t>
            </a:r>
            <a:r>
              <a:rPr kumimoji="1" lang="ko-KR" altLang="en-US" sz="1400" dirty="0" smtClean="0"/>
              <a:t>기본 일정</a:t>
            </a:r>
            <a:endParaRPr kumimoji="1" lang="ko-KR" altLang="en-US" sz="1400" dirty="0"/>
          </a:p>
        </p:txBody>
      </p:sp>
      <p:pic>
        <p:nvPicPr>
          <p:cNvPr id="1028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3432819" y="3008251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979" y="3008251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18" y="15503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텍스트 상자 18"/>
          <p:cNvSpPr txBox="1"/>
          <p:nvPr/>
        </p:nvSpPr>
        <p:spPr>
          <a:xfrm>
            <a:off x="1538490" y="4376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>
                <a:latin typeface="Gulim" charset="-127"/>
                <a:ea typeface="Gulim" charset="-127"/>
                <a:cs typeface="Gulim" charset="-127"/>
              </a:rPr>
              <a:t>처음 화면</a:t>
            </a:r>
            <a:endParaRPr kumimoji="1" lang="ko-KR" altLang="en-US" dirty="0">
              <a:latin typeface="Gulim" charset="-127"/>
              <a:ea typeface="Gulim" charset="-127"/>
              <a:cs typeface="Gulim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869311" y="1064071"/>
            <a:ext cx="3005958" cy="55074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4869311" y="1064071"/>
            <a:ext cx="483475" cy="436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텍스트 상자 43"/>
          <p:cNvSpPr txBox="1"/>
          <p:nvPr/>
        </p:nvSpPr>
        <p:spPr>
          <a:xfrm>
            <a:off x="5352786" y="110470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rPr>
              <a:t>나의 가는 길</a:t>
            </a:r>
            <a:endParaRPr kumimoji="1" lang="ko-KR" altLang="en-US" dirty="0">
              <a:solidFill>
                <a:srgbClr val="92D05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942883" y="5891202"/>
            <a:ext cx="2848303" cy="580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텍스트 상자 45"/>
          <p:cNvSpPr txBox="1"/>
          <p:nvPr/>
        </p:nvSpPr>
        <p:spPr>
          <a:xfrm>
            <a:off x="4942883" y="6065082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6253833" y="6065081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cxnSp>
        <p:nvCxnSpPr>
          <p:cNvPr id="48" name="직선 연결선[R] 47"/>
          <p:cNvCxnSpPr/>
          <p:nvPr/>
        </p:nvCxnSpPr>
        <p:spPr>
          <a:xfrm>
            <a:off x="4869311" y="1500929"/>
            <a:ext cx="300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6148199" y="3272103"/>
            <a:ext cx="358412" cy="358412"/>
            <a:chOff x="903890" y="2138853"/>
            <a:chExt cx="557049" cy="557049"/>
          </a:xfrm>
        </p:grpSpPr>
        <p:sp>
          <p:nvSpPr>
            <p:cNvPr id="50" name="타원 49"/>
            <p:cNvSpPr/>
            <p:nvPr/>
          </p:nvSpPr>
          <p:spPr>
            <a:xfrm>
              <a:off x="903890" y="2138853"/>
              <a:ext cx="557049" cy="5570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977827" y="2385906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 rot="5400000">
              <a:off x="977826" y="2380589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4935798" y="2007590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4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7596109" y="215465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텍스트 상자 54"/>
          <p:cNvSpPr txBox="1"/>
          <p:nvPr/>
        </p:nvSpPr>
        <p:spPr>
          <a:xfrm>
            <a:off x="4935798" y="2094447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56" name="텍스트 상자 55"/>
          <p:cNvSpPr txBox="1"/>
          <p:nvPr/>
        </p:nvSpPr>
        <p:spPr>
          <a:xfrm>
            <a:off x="4935798" y="2368331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57" name="텍스트 상자 56"/>
          <p:cNvSpPr txBox="1"/>
          <p:nvPr/>
        </p:nvSpPr>
        <p:spPr>
          <a:xfrm>
            <a:off x="4935798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58" name="텍스트 상자 57"/>
          <p:cNvSpPr txBox="1"/>
          <p:nvPr/>
        </p:nvSpPr>
        <p:spPr>
          <a:xfrm>
            <a:off x="5725910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59" name="텍스트 상자 58"/>
          <p:cNvSpPr txBox="1"/>
          <p:nvPr/>
        </p:nvSpPr>
        <p:spPr>
          <a:xfrm>
            <a:off x="6801988" y="2641566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이동수단 </a:t>
            </a:r>
            <a:endParaRPr kumimoji="1" lang="ko-KR" altLang="en-US" sz="1200" dirty="0"/>
          </a:p>
        </p:txBody>
      </p:sp>
      <p:cxnSp>
        <p:nvCxnSpPr>
          <p:cNvPr id="60" name="직선 연결선[R] 59"/>
          <p:cNvCxnSpPr/>
          <p:nvPr/>
        </p:nvCxnSpPr>
        <p:spPr>
          <a:xfrm>
            <a:off x="5492847" y="2328076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/>
          <p:cNvCxnSpPr/>
          <p:nvPr/>
        </p:nvCxnSpPr>
        <p:spPr>
          <a:xfrm>
            <a:off x="5492847" y="2597951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삼각형 61"/>
          <p:cNvSpPr/>
          <p:nvPr/>
        </p:nvSpPr>
        <p:spPr>
          <a:xfrm rot="10800000">
            <a:off x="7491911" y="2749183"/>
            <a:ext cx="71645" cy="617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3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7596109" y="244136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7570641" y="1177520"/>
            <a:ext cx="191501" cy="184363"/>
            <a:chOff x="3517495" y="643180"/>
            <a:chExt cx="191501" cy="184363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7570641" y="1177520"/>
            <a:ext cx="191501" cy="184363"/>
            <a:chOff x="3517495" y="643180"/>
            <a:chExt cx="191501" cy="184363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7297324" y="1177107"/>
            <a:ext cx="201672" cy="20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3" name="오른쪽 화살표[R] 72"/>
          <p:cNvSpPr/>
          <p:nvPr/>
        </p:nvSpPr>
        <p:spPr>
          <a:xfrm rot="19609571">
            <a:off x="7350473" y="1231405"/>
            <a:ext cx="103957" cy="944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4" name="직선 연결선[R] 73"/>
          <p:cNvCxnSpPr/>
          <p:nvPr/>
        </p:nvCxnSpPr>
        <p:spPr>
          <a:xfrm flipV="1">
            <a:off x="4869311" y="1878153"/>
            <a:ext cx="3005958" cy="1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텍스트 상자 74"/>
          <p:cNvSpPr txBox="1"/>
          <p:nvPr/>
        </p:nvSpPr>
        <p:spPr>
          <a:xfrm>
            <a:off x="5104946" y="155351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</a:t>
            </a:r>
            <a:r>
              <a:rPr kumimoji="1" lang="ko-KR" altLang="en-US" sz="1400" dirty="0" smtClean="0"/>
              <a:t>기본 일정</a:t>
            </a:r>
            <a:endParaRPr kumimoji="1" lang="ko-KR" altLang="en-US" sz="1400" dirty="0"/>
          </a:p>
        </p:txBody>
      </p:sp>
      <p:pic>
        <p:nvPicPr>
          <p:cNvPr id="76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7471812" y="3008251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972" y="3008251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311" y="15503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텍스트 상자 78"/>
          <p:cNvSpPr txBox="1"/>
          <p:nvPr/>
        </p:nvSpPr>
        <p:spPr>
          <a:xfrm>
            <a:off x="5663426" y="48117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>
                <a:latin typeface="Gulim" charset="-127"/>
                <a:ea typeface="Gulim" charset="-127"/>
                <a:cs typeface="Gulim" charset="-127"/>
              </a:rPr>
              <a:t>검색 자동 완성</a:t>
            </a:r>
            <a:endParaRPr kumimoji="1" lang="ko-KR" altLang="en-US" dirty="0">
              <a:latin typeface="Gulim" charset="-127"/>
              <a:ea typeface="Gulim" charset="-127"/>
              <a:cs typeface="Gulim" charset="-127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5404364" y="20568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한동대학</a:t>
            </a:r>
            <a:endParaRPr kumimoji="1"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5492846" y="2328076"/>
            <a:ext cx="2070709" cy="1061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3" name="직선 연결선[R] 22"/>
          <p:cNvCxnSpPr/>
          <p:nvPr/>
        </p:nvCxnSpPr>
        <p:spPr>
          <a:xfrm>
            <a:off x="5492846" y="2597951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[R] 85"/>
          <p:cNvCxnSpPr/>
          <p:nvPr/>
        </p:nvCxnSpPr>
        <p:spPr>
          <a:xfrm>
            <a:off x="5499932" y="2857675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[R] 86"/>
          <p:cNvCxnSpPr/>
          <p:nvPr/>
        </p:nvCxnSpPr>
        <p:spPr>
          <a:xfrm>
            <a:off x="5499932" y="3117399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/>
          <p:cNvCxnSpPr/>
          <p:nvPr/>
        </p:nvCxnSpPr>
        <p:spPr>
          <a:xfrm>
            <a:off x="5499932" y="3385709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텍스트 상자 31"/>
          <p:cNvSpPr txBox="1"/>
          <p:nvPr/>
        </p:nvSpPr>
        <p:spPr>
          <a:xfrm>
            <a:off x="5457103" y="23305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한동대학교</a:t>
            </a:r>
            <a:endParaRPr kumimoji="1" lang="ko-KR" altLang="en-US" sz="1200" dirty="0"/>
          </a:p>
        </p:txBody>
      </p:sp>
      <p:sp>
        <p:nvSpPr>
          <p:cNvPr id="91" name="텍스트 상자 90"/>
          <p:cNvSpPr txBox="1"/>
          <p:nvPr/>
        </p:nvSpPr>
        <p:spPr>
          <a:xfrm>
            <a:off x="5445949" y="2586685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smtClean="0"/>
              <a:t>한동대학교 국제관</a:t>
            </a:r>
            <a:endParaRPr kumimoji="1" lang="ko-KR" altLang="en-US" sz="1200" dirty="0"/>
          </a:p>
        </p:txBody>
      </p:sp>
      <p:sp>
        <p:nvSpPr>
          <p:cNvPr id="92" name="텍스트 상자 91"/>
          <p:cNvSpPr txBox="1"/>
          <p:nvPr/>
        </p:nvSpPr>
        <p:spPr>
          <a:xfrm>
            <a:off x="5452140" y="2853092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한동대학교 버스 정거장</a:t>
            </a:r>
            <a:endParaRPr kumimoji="1" lang="ko-KR" altLang="en-US" sz="1200" dirty="0"/>
          </a:p>
        </p:txBody>
      </p:sp>
      <p:sp>
        <p:nvSpPr>
          <p:cNvPr id="93" name="텍스트 상자 92"/>
          <p:cNvSpPr txBox="1"/>
          <p:nvPr/>
        </p:nvSpPr>
        <p:spPr>
          <a:xfrm>
            <a:off x="5432832" y="3113331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한동대학교 본관</a:t>
            </a:r>
            <a:endParaRPr kumimoji="1" lang="ko-KR" altLang="en-US" sz="1200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2328041" y="2210695"/>
            <a:ext cx="3290827" cy="30896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" descr="a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962" y="1108017"/>
            <a:ext cx="331304" cy="33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8" descr="a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571" y="1123706"/>
            <a:ext cx="331304" cy="33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3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0318" y="1064071"/>
            <a:ext cx="3005958" cy="55074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30318" y="1064071"/>
            <a:ext cx="483475" cy="436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 상자 7"/>
          <p:cNvSpPr txBox="1"/>
          <p:nvPr/>
        </p:nvSpPr>
        <p:spPr>
          <a:xfrm>
            <a:off x="1313793" y="110470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rPr>
              <a:t>나의 가는 길</a:t>
            </a:r>
            <a:endParaRPr kumimoji="1" lang="ko-KR" altLang="en-US" dirty="0">
              <a:solidFill>
                <a:srgbClr val="92D05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03890" y="5891202"/>
            <a:ext cx="2848303" cy="580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텍스트 상자 28"/>
          <p:cNvSpPr txBox="1"/>
          <p:nvPr/>
        </p:nvSpPr>
        <p:spPr>
          <a:xfrm>
            <a:off x="903890" y="6065082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0" name="텍스트 상자 29"/>
          <p:cNvSpPr txBox="1"/>
          <p:nvPr/>
        </p:nvSpPr>
        <p:spPr>
          <a:xfrm>
            <a:off x="2214840" y="6065081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3" name="AutoShape 4" descr="§ë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0" y="5129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5" name="직선 연결선[R] 4"/>
          <p:cNvCxnSpPr/>
          <p:nvPr/>
        </p:nvCxnSpPr>
        <p:spPr>
          <a:xfrm>
            <a:off x="830318" y="1500929"/>
            <a:ext cx="300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109206" y="3272103"/>
            <a:ext cx="358412" cy="358412"/>
            <a:chOff x="903890" y="2138853"/>
            <a:chExt cx="557049" cy="557049"/>
          </a:xfrm>
        </p:grpSpPr>
        <p:sp>
          <p:nvSpPr>
            <p:cNvPr id="10" name="타원 9"/>
            <p:cNvSpPr/>
            <p:nvPr/>
          </p:nvSpPr>
          <p:spPr>
            <a:xfrm>
              <a:off x="903890" y="2138853"/>
              <a:ext cx="557049" cy="5570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77827" y="2385906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5400000">
              <a:off x="977826" y="2380589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896805" y="2007590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30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3557116" y="215465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텍스트 상자 15"/>
          <p:cNvSpPr txBox="1"/>
          <p:nvPr/>
        </p:nvSpPr>
        <p:spPr>
          <a:xfrm>
            <a:off x="896805" y="2094447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7" name="텍스트 상자 16"/>
          <p:cNvSpPr txBox="1"/>
          <p:nvPr/>
        </p:nvSpPr>
        <p:spPr>
          <a:xfrm>
            <a:off x="896805" y="2368331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896805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1686917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2" name="텍스트 상자 21"/>
          <p:cNvSpPr txBox="1"/>
          <p:nvPr/>
        </p:nvSpPr>
        <p:spPr>
          <a:xfrm>
            <a:off x="2762995" y="2641566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이동수단 </a:t>
            </a:r>
            <a:endParaRPr kumimoji="1" lang="ko-KR" altLang="en-US" sz="1200" dirty="0"/>
          </a:p>
        </p:txBody>
      </p:sp>
      <p:cxnSp>
        <p:nvCxnSpPr>
          <p:cNvPr id="26" name="직선 연결선[R] 25"/>
          <p:cNvCxnSpPr/>
          <p:nvPr/>
        </p:nvCxnSpPr>
        <p:spPr>
          <a:xfrm>
            <a:off x="1453854" y="2328076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/>
          <p:cNvCxnSpPr/>
          <p:nvPr/>
        </p:nvCxnSpPr>
        <p:spPr>
          <a:xfrm>
            <a:off x="1453854" y="2597951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삼각형 30"/>
          <p:cNvSpPr/>
          <p:nvPr/>
        </p:nvSpPr>
        <p:spPr>
          <a:xfrm rot="10800000">
            <a:off x="3452918" y="2749183"/>
            <a:ext cx="71645" cy="617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3557116" y="244136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3531648" y="1177520"/>
            <a:ext cx="191501" cy="184363"/>
            <a:chOff x="3517495" y="643180"/>
            <a:chExt cx="191501" cy="18436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3531648" y="1177520"/>
            <a:ext cx="191501" cy="184363"/>
            <a:chOff x="3517495" y="643180"/>
            <a:chExt cx="191501" cy="184363"/>
          </a:xfrm>
        </p:grpSpPr>
        <p:sp>
          <p:nvSpPr>
            <p:cNvPr id="130" name="모서리가 둥근 직사각형 129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33" name="직사각형 132"/>
          <p:cNvSpPr/>
          <p:nvPr/>
        </p:nvSpPr>
        <p:spPr>
          <a:xfrm>
            <a:off x="3258331" y="1177107"/>
            <a:ext cx="201672" cy="20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4" name="오른쪽 화살표[R] 133"/>
          <p:cNvSpPr/>
          <p:nvPr/>
        </p:nvSpPr>
        <p:spPr>
          <a:xfrm rot="19609571">
            <a:off x="3311480" y="1231405"/>
            <a:ext cx="103957" cy="944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" name="직선 연결선[R] 13"/>
          <p:cNvCxnSpPr/>
          <p:nvPr/>
        </p:nvCxnSpPr>
        <p:spPr>
          <a:xfrm flipV="1">
            <a:off x="830318" y="1878153"/>
            <a:ext cx="3005958" cy="1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1065953" y="155351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</a:t>
            </a:r>
            <a:r>
              <a:rPr kumimoji="1" lang="ko-KR" altLang="en-US" sz="1400" dirty="0" smtClean="0"/>
              <a:t>기본 일정</a:t>
            </a:r>
            <a:endParaRPr kumimoji="1" lang="ko-KR" altLang="en-US" sz="1400" dirty="0"/>
          </a:p>
        </p:txBody>
      </p:sp>
      <p:pic>
        <p:nvPicPr>
          <p:cNvPr id="1028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3432819" y="3008251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979" y="3008251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18" y="15503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텍스트 상자 18"/>
          <p:cNvSpPr txBox="1"/>
          <p:nvPr/>
        </p:nvSpPr>
        <p:spPr>
          <a:xfrm>
            <a:off x="1538490" y="4376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>
                <a:latin typeface="Gulim" charset="-127"/>
                <a:ea typeface="Gulim" charset="-127"/>
                <a:cs typeface="Gulim" charset="-127"/>
              </a:rPr>
              <a:t>처음 화면</a:t>
            </a:r>
            <a:endParaRPr kumimoji="1" lang="ko-KR" altLang="en-US" dirty="0">
              <a:latin typeface="Gulim" charset="-127"/>
              <a:ea typeface="Gulim" charset="-127"/>
              <a:cs typeface="Gulim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815792" y="1064071"/>
            <a:ext cx="3005958" cy="55074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15792" y="1064071"/>
            <a:ext cx="483475" cy="436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텍스트 상자 42"/>
          <p:cNvSpPr txBox="1"/>
          <p:nvPr/>
        </p:nvSpPr>
        <p:spPr>
          <a:xfrm>
            <a:off x="5299267" y="110470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rPr>
              <a:t>나의 가는 길</a:t>
            </a:r>
            <a:endParaRPr kumimoji="1" lang="ko-KR" altLang="en-US" dirty="0">
              <a:solidFill>
                <a:srgbClr val="92D05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889364" y="5891202"/>
            <a:ext cx="2848303" cy="580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텍스트 상자 44"/>
          <p:cNvSpPr txBox="1"/>
          <p:nvPr/>
        </p:nvSpPr>
        <p:spPr>
          <a:xfrm>
            <a:off x="4889364" y="6065082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46" name="텍스트 상자 45"/>
          <p:cNvSpPr txBox="1"/>
          <p:nvPr/>
        </p:nvSpPr>
        <p:spPr>
          <a:xfrm>
            <a:off x="6200314" y="6065081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cxnSp>
        <p:nvCxnSpPr>
          <p:cNvPr id="47" name="직선 연결선[R] 46"/>
          <p:cNvCxnSpPr/>
          <p:nvPr/>
        </p:nvCxnSpPr>
        <p:spPr>
          <a:xfrm>
            <a:off x="4815792" y="1500929"/>
            <a:ext cx="300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6094680" y="3272103"/>
            <a:ext cx="358412" cy="358412"/>
            <a:chOff x="903890" y="2138853"/>
            <a:chExt cx="557049" cy="557049"/>
          </a:xfrm>
        </p:grpSpPr>
        <p:sp>
          <p:nvSpPr>
            <p:cNvPr id="49" name="타원 48"/>
            <p:cNvSpPr/>
            <p:nvPr/>
          </p:nvSpPr>
          <p:spPr>
            <a:xfrm>
              <a:off x="903890" y="2138853"/>
              <a:ext cx="557049" cy="5570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977827" y="2385906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 rot="5400000">
              <a:off x="977826" y="2380589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52" name="모서리가 둥근 직사각형 51"/>
          <p:cNvSpPr/>
          <p:nvPr/>
        </p:nvSpPr>
        <p:spPr>
          <a:xfrm>
            <a:off x="4882279" y="2007590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3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7542590" y="215465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텍스트 상자 53"/>
          <p:cNvSpPr txBox="1"/>
          <p:nvPr/>
        </p:nvSpPr>
        <p:spPr>
          <a:xfrm>
            <a:off x="4882279" y="2094447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55" name="텍스트 상자 54"/>
          <p:cNvSpPr txBox="1"/>
          <p:nvPr/>
        </p:nvSpPr>
        <p:spPr>
          <a:xfrm>
            <a:off x="4882279" y="2368331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56" name="텍스트 상자 55"/>
          <p:cNvSpPr txBox="1"/>
          <p:nvPr/>
        </p:nvSpPr>
        <p:spPr>
          <a:xfrm>
            <a:off x="4882279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57" name="텍스트 상자 56"/>
          <p:cNvSpPr txBox="1"/>
          <p:nvPr/>
        </p:nvSpPr>
        <p:spPr>
          <a:xfrm>
            <a:off x="5672391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58" name="텍스트 상자 57"/>
          <p:cNvSpPr txBox="1"/>
          <p:nvPr/>
        </p:nvSpPr>
        <p:spPr>
          <a:xfrm>
            <a:off x="6748469" y="2641566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이동수단 </a:t>
            </a:r>
            <a:endParaRPr kumimoji="1" lang="ko-KR" altLang="en-US" sz="1200" dirty="0"/>
          </a:p>
        </p:txBody>
      </p:sp>
      <p:cxnSp>
        <p:nvCxnSpPr>
          <p:cNvPr id="59" name="직선 연결선[R] 58"/>
          <p:cNvCxnSpPr/>
          <p:nvPr/>
        </p:nvCxnSpPr>
        <p:spPr>
          <a:xfrm>
            <a:off x="5439328" y="2328076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9"/>
          <p:cNvCxnSpPr/>
          <p:nvPr/>
        </p:nvCxnSpPr>
        <p:spPr>
          <a:xfrm>
            <a:off x="5439328" y="2597951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삼각형 60"/>
          <p:cNvSpPr/>
          <p:nvPr/>
        </p:nvSpPr>
        <p:spPr>
          <a:xfrm rot="10800000">
            <a:off x="7438392" y="2749183"/>
            <a:ext cx="71645" cy="617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2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7542590" y="244136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7517122" y="1177520"/>
            <a:ext cx="191501" cy="184363"/>
            <a:chOff x="3517495" y="643180"/>
            <a:chExt cx="191501" cy="184363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517122" y="1177520"/>
            <a:ext cx="191501" cy="184363"/>
            <a:chOff x="3517495" y="643180"/>
            <a:chExt cx="191501" cy="184363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7243805" y="1177107"/>
            <a:ext cx="201672" cy="20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2" name="오른쪽 화살표[R] 71"/>
          <p:cNvSpPr/>
          <p:nvPr/>
        </p:nvSpPr>
        <p:spPr>
          <a:xfrm rot="19609571">
            <a:off x="7296954" y="1231405"/>
            <a:ext cx="103957" cy="944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3" name="직선 연결선[R] 72"/>
          <p:cNvCxnSpPr/>
          <p:nvPr/>
        </p:nvCxnSpPr>
        <p:spPr>
          <a:xfrm flipV="1">
            <a:off x="4815792" y="1878153"/>
            <a:ext cx="3005958" cy="1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텍스트 상자 73"/>
          <p:cNvSpPr txBox="1"/>
          <p:nvPr/>
        </p:nvSpPr>
        <p:spPr>
          <a:xfrm>
            <a:off x="5051427" y="155351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</a:t>
            </a:r>
            <a:r>
              <a:rPr kumimoji="1" lang="ko-KR" altLang="en-US" sz="1400" dirty="0" smtClean="0"/>
              <a:t>기본 일정</a:t>
            </a:r>
            <a:endParaRPr kumimoji="1" lang="ko-KR" altLang="en-US" sz="1400" dirty="0"/>
          </a:p>
        </p:txBody>
      </p:sp>
      <p:pic>
        <p:nvPicPr>
          <p:cNvPr id="75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7418293" y="3008251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453" y="3008251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792" y="15503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텍스트 상자 77"/>
          <p:cNvSpPr txBox="1"/>
          <p:nvPr/>
        </p:nvSpPr>
        <p:spPr>
          <a:xfrm>
            <a:off x="5305732" y="4538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>
                <a:latin typeface="Gulim" charset="-127"/>
                <a:ea typeface="Gulim" charset="-127"/>
                <a:cs typeface="Gulim" charset="-127"/>
              </a:rPr>
              <a:t>이동 수단 클릭 시</a:t>
            </a:r>
            <a:endParaRPr kumimoji="1" lang="ko-KR" altLang="en-US" dirty="0">
              <a:latin typeface="Gulim" charset="-127"/>
              <a:ea typeface="Gulim" charset="-127"/>
              <a:cs typeface="Gulim" charset="-127"/>
            </a:endParaRPr>
          </a:p>
        </p:txBody>
      </p:sp>
      <p:sp>
        <p:nvSpPr>
          <p:cNvPr id="79" name="텍스트 상자 78"/>
          <p:cNvSpPr txBox="1"/>
          <p:nvPr/>
        </p:nvSpPr>
        <p:spPr>
          <a:xfrm>
            <a:off x="6748469" y="2916568"/>
            <a:ext cx="794121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자동차</a:t>
            </a:r>
            <a:endParaRPr kumimoji="1" lang="ko-KR" altLang="en-US" sz="1200" dirty="0"/>
          </a:p>
        </p:txBody>
      </p:sp>
      <p:sp>
        <p:nvSpPr>
          <p:cNvPr id="80" name="텍스트 상자 79"/>
          <p:cNvSpPr txBox="1"/>
          <p:nvPr/>
        </p:nvSpPr>
        <p:spPr>
          <a:xfrm>
            <a:off x="6748468" y="3193567"/>
            <a:ext cx="794121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택시</a:t>
            </a:r>
            <a:endParaRPr kumimoji="1" lang="ko-KR" altLang="en-US" sz="1200" dirty="0"/>
          </a:p>
        </p:txBody>
      </p:sp>
      <p:sp>
        <p:nvSpPr>
          <p:cNvPr id="81" name="텍스트 상자 80"/>
          <p:cNvSpPr txBox="1"/>
          <p:nvPr/>
        </p:nvSpPr>
        <p:spPr>
          <a:xfrm>
            <a:off x="6748467" y="3469150"/>
            <a:ext cx="794121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버스 </a:t>
            </a:r>
            <a:endParaRPr kumimoji="1" lang="ko-KR" altLang="en-US" sz="1200" dirty="0"/>
          </a:p>
        </p:txBody>
      </p:sp>
      <p:sp>
        <p:nvSpPr>
          <p:cNvPr id="82" name="텍스트 상자 81"/>
          <p:cNvSpPr txBox="1"/>
          <p:nvPr/>
        </p:nvSpPr>
        <p:spPr>
          <a:xfrm>
            <a:off x="6748466" y="3744973"/>
            <a:ext cx="794121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걷기 </a:t>
            </a:r>
            <a:endParaRPr kumimoji="1" lang="ko-KR" altLang="en-US" sz="1200" dirty="0"/>
          </a:p>
        </p:txBody>
      </p:sp>
      <p:sp>
        <p:nvSpPr>
          <p:cNvPr id="83" name="텍스트 상자 82"/>
          <p:cNvSpPr txBox="1"/>
          <p:nvPr/>
        </p:nvSpPr>
        <p:spPr>
          <a:xfrm>
            <a:off x="6747994" y="4021972"/>
            <a:ext cx="794121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비행기 </a:t>
            </a:r>
            <a:endParaRPr kumimoji="1" lang="ko-KR" altLang="en-US" sz="1200" dirty="0"/>
          </a:p>
        </p:txBody>
      </p:sp>
      <p:sp>
        <p:nvSpPr>
          <p:cNvPr id="84" name="텍스트 상자 83"/>
          <p:cNvSpPr txBox="1"/>
          <p:nvPr/>
        </p:nvSpPr>
        <p:spPr>
          <a:xfrm>
            <a:off x="6747994" y="4296379"/>
            <a:ext cx="794121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직접 입력 </a:t>
            </a:r>
            <a:endParaRPr kumimoji="1" lang="ko-KR" altLang="en-US" sz="1200" dirty="0"/>
          </a:p>
        </p:txBody>
      </p:sp>
      <p:sp>
        <p:nvSpPr>
          <p:cNvPr id="86" name="직사각형 85"/>
          <p:cNvSpPr/>
          <p:nvPr/>
        </p:nvSpPr>
        <p:spPr>
          <a:xfrm>
            <a:off x="8788925" y="1064071"/>
            <a:ext cx="3005958" cy="55074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8788925" y="1064071"/>
            <a:ext cx="483475" cy="436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8" name="텍스트 상자 87"/>
          <p:cNvSpPr txBox="1"/>
          <p:nvPr/>
        </p:nvSpPr>
        <p:spPr>
          <a:xfrm>
            <a:off x="9272400" y="110470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rPr>
              <a:t>나의 가는 길</a:t>
            </a:r>
            <a:endParaRPr kumimoji="1" lang="ko-KR" altLang="en-US" dirty="0">
              <a:solidFill>
                <a:srgbClr val="92D05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8862497" y="5891202"/>
            <a:ext cx="2848303" cy="580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텍스트 상자 89"/>
          <p:cNvSpPr txBox="1"/>
          <p:nvPr/>
        </p:nvSpPr>
        <p:spPr>
          <a:xfrm>
            <a:off x="8862497" y="6065082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91" name="텍스트 상자 90"/>
          <p:cNvSpPr txBox="1"/>
          <p:nvPr/>
        </p:nvSpPr>
        <p:spPr>
          <a:xfrm>
            <a:off x="10173447" y="6065081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cxnSp>
        <p:nvCxnSpPr>
          <p:cNvPr id="92" name="직선 연결선[R] 91"/>
          <p:cNvCxnSpPr/>
          <p:nvPr/>
        </p:nvCxnSpPr>
        <p:spPr>
          <a:xfrm>
            <a:off x="8788925" y="1500929"/>
            <a:ext cx="300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/>
          <p:cNvGrpSpPr/>
          <p:nvPr/>
        </p:nvGrpSpPr>
        <p:grpSpPr>
          <a:xfrm>
            <a:off x="10067813" y="3272103"/>
            <a:ext cx="358412" cy="358412"/>
            <a:chOff x="903890" y="2138853"/>
            <a:chExt cx="557049" cy="557049"/>
          </a:xfrm>
        </p:grpSpPr>
        <p:sp>
          <p:nvSpPr>
            <p:cNvPr id="94" name="타원 93"/>
            <p:cNvSpPr/>
            <p:nvPr/>
          </p:nvSpPr>
          <p:spPr>
            <a:xfrm>
              <a:off x="903890" y="2138853"/>
              <a:ext cx="557049" cy="5570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977827" y="2385906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6" name="모서리가 둥근 직사각형 95"/>
            <p:cNvSpPr/>
            <p:nvPr/>
          </p:nvSpPr>
          <p:spPr>
            <a:xfrm rot="5400000">
              <a:off x="977826" y="2380589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97" name="모서리가 둥근 직사각형 96"/>
          <p:cNvSpPr/>
          <p:nvPr/>
        </p:nvSpPr>
        <p:spPr>
          <a:xfrm>
            <a:off x="8855412" y="2007590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8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11515723" y="215465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텍스트 상자 98"/>
          <p:cNvSpPr txBox="1"/>
          <p:nvPr/>
        </p:nvSpPr>
        <p:spPr>
          <a:xfrm>
            <a:off x="8855412" y="2094447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00" name="텍스트 상자 99"/>
          <p:cNvSpPr txBox="1"/>
          <p:nvPr/>
        </p:nvSpPr>
        <p:spPr>
          <a:xfrm>
            <a:off x="8855412" y="2368331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01" name="텍스트 상자 100"/>
          <p:cNvSpPr txBox="1"/>
          <p:nvPr/>
        </p:nvSpPr>
        <p:spPr>
          <a:xfrm>
            <a:off x="8855412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02" name="텍스트 상자 101"/>
          <p:cNvSpPr txBox="1"/>
          <p:nvPr/>
        </p:nvSpPr>
        <p:spPr>
          <a:xfrm>
            <a:off x="9645524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03" name="텍스트 상자 102"/>
          <p:cNvSpPr txBox="1"/>
          <p:nvPr/>
        </p:nvSpPr>
        <p:spPr>
          <a:xfrm>
            <a:off x="10721602" y="2641566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택시</a:t>
            </a:r>
            <a:endParaRPr kumimoji="1" lang="ko-KR" altLang="en-US" sz="1200" dirty="0"/>
          </a:p>
        </p:txBody>
      </p:sp>
      <p:cxnSp>
        <p:nvCxnSpPr>
          <p:cNvPr id="104" name="직선 연결선[R] 103"/>
          <p:cNvCxnSpPr/>
          <p:nvPr/>
        </p:nvCxnSpPr>
        <p:spPr>
          <a:xfrm>
            <a:off x="9412461" y="2328076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[R] 104"/>
          <p:cNvCxnSpPr/>
          <p:nvPr/>
        </p:nvCxnSpPr>
        <p:spPr>
          <a:xfrm>
            <a:off x="9412461" y="2597951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11515723" y="244136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그룹 107"/>
          <p:cNvGrpSpPr/>
          <p:nvPr/>
        </p:nvGrpSpPr>
        <p:grpSpPr>
          <a:xfrm>
            <a:off x="11490255" y="1177520"/>
            <a:ext cx="191501" cy="184363"/>
            <a:chOff x="3517495" y="643180"/>
            <a:chExt cx="191501" cy="184363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11490255" y="1177520"/>
            <a:ext cx="191501" cy="184363"/>
            <a:chOff x="3517495" y="643180"/>
            <a:chExt cx="191501" cy="184363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6" name="직사각형 115"/>
          <p:cNvSpPr/>
          <p:nvPr/>
        </p:nvSpPr>
        <p:spPr>
          <a:xfrm>
            <a:off x="11216938" y="1177107"/>
            <a:ext cx="201672" cy="20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7" name="오른쪽 화살표[R] 116"/>
          <p:cNvSpPr/>
          <p:nvPr/>
        </p:nvSpPr>
        <p:spPr>
          <a:xfrm rot="19609571">
            <a:off x="11270087" y="1231405"/>
            <a:ext cx="103957" cy="944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8" name="직선 연결선[R] 117"/>
          <p:cNvCxnSpPr/>
          <p:nvPr/>
        </p:nvCxnSpPr>
        <p:spPr>
          <a:xfrm flipV="1">
            <a:off x="8788925" y="1878153"/>
            <a:ext cx="3005958" cy="1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텍스트 상자 118"/>
          <p:cNvSpPr txBox="1"/>
          <p:nvPr/>
        </p:nvSpPr>
        <p:spPr>
          <a:xfrm>
            <a:off x="9024560" y="155351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</a:t>
            </a:r>
            <a:r>
              <a:rPr kumimoji="1" lang="ko-KR" altLang="en-US" sz="1400" dirty="0" smtClean="0"/>
              <a:t>기본 일정</a:t>
            </a:r>
            <a:endParaRPr kumimoji="1" lang="ko-KR" altLang="en-US" sz="1400" dirty="0"/>
          </a:p>
        </p:txBody>
      </p:sp>
      <p:pic>
        <p:nvPicPr>
          <p:cNvPr id="120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11391426" y="3008251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586" y="3008251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925" y="15503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3294098" y="2810946"/>
            <a:ext cx="3400103" cy="19730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V="1">
            <a:off x="7230453" y="2852552"/>
            <a:ext cx="3436881" cy="49792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텍스트 상자 127"/>
          <p:cNvSpPr txBox="1"/>
          <p:nvPr/>
        </p:nvSpPr>
        <p:spPr>
          <a:xfrm>
            <a:off x="9546897" y="464713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>
                <a:latin typeface="Gulim" charset="-127"/>
                <a:ea typeface="Gulim" charset="-127"/>
                <a:cs typeface="Gulim" charset="-127"/>
              </a:rPr>
              <a:t>택시 선택 시</a:t>
            </a:r>
            <a:endParaRPr kumimoji="1" lang="ko-KR" altLang="en-US" dirty="0">
              <a:latin typeface="Gulim" charset="-127"/>
              <a:ea typeface="Gulim" charset="-127"/>
              <a:cs typeface="Gulim" charset="-127"/>
            </a:endParaRPr>
          </a:p>
        </p:txBody>
      </p:sp>
      <p:pic>
        <p:nvPicPr>
          <p:cNvPr id="124" name="Picture 8" descr="a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962" y="1108017"/>
            <a:ext cx="331304" cy="33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8" descr="a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041" y="1115463"/>
            <a:ext cx="331304" cy="33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8" descr="a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804" y="1115137"/>
            <a:ext cx="331304" cy="33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5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0318" y="1064071"/>
            <a:ext cx="3005958" cy="55074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30318" y="1064071"/>
            <a:ext cx="483475" cy="436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03890" y="5891202"/>
            <a:ext cx="2848303" cy="580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텍스트 상자 28"/>
          <p:cNvSpPr txBox="1"/>
          <p:nvPr/>
        </p:nvSpPr>
        <p:spPr>
          <a:xfrm>
            <a:off x="903890" y="6065082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0" name="텍스트 상자 29"/>
          <p:cNvSpPr txBox="1"/>
          <p:nvPr/>
        </p:nvSpPr>
        <p:spPr>
          <a:xfrm>
            <a:off x="2214840" y="6065081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3" name="AutoShape 4" descr="§ë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0" y="5129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5" name="직선 연결선[R] 4"/>
          <p:cNvCxnSpPr/>
          <p:nvPr/>
        </p:nvCxnSpPr>
        <p:spPr>
          <a:xfrm>
            <a:off x="830318" y="1500929"/>
            <a:ext cx="300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109206" y="3272103"/>
            <a:ext cx="358412" cy="358412"/>
            <a:chOff x="903890" y="2138853"/>
            <a:chExt cx="557049" cy="557049"/>
          </a:xfrm>
        </p:grpSpPr>
        <p:sp>
          <p:nvSpPr>
            <p:cNvPr id="10" name="타원 9"/>
            <p:cNvSpPr/>
            <p:nvPr/>
          </p:nvSpPr>
          <p:spPr>
            <a:xfrm>
              <a:off x="903890" y="2138853"/>
              <a:ext cx="557049" cy="5570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77827" y="2385906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5400000">
              <a:off x="977826" y="2380589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896805" y="2007590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30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3557116" y="215465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텍스트 상자 15"/>
          <p:cNvSpPr txBox="1"/>
          <p:nvPr/>
        </p:nvSpPr>
        <p:spPr>
          <a:xfrm>
            <a:off x="896805" y="2094447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7" name="텍스트 상자 16"/>
          <p:cNvSpPr txBox="1"/>
          <p:nvPr/>
        </p:nvSpPr>
        <p:spPr>
          <a:xfrm>
            <a:off x="896805" y="2368331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896805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1686917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2" name="텍스트 상자 21"/>
          <p:cNvSpPr txBox="1"/>
          <p:nvPr/>
        </p:nvSpPr>
        <p:spPr>
          <a:xfrm>
            <a:off x="2762995" y="2641566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이동수단 </a:t>
            </a:r>
            <a:endParaRPr kumimoji="1" lang="ko-KR" altLang="en-US" sz="1200" dirty="0"/>
          </a:p>
        </p:txBody>
      </p:sp>
      <p:cxnSp>
        <p:nvCxnSpPr>
          <p:cNvPr id="26" name="직선 연결선[R] 25"/>
          <p:cNvCxnSpPr/>
          <p:nvPr/>
        </p:nvCxnSpPr>
        <p:spPr>
          <a:xfrm>
            <a:off x="1453854" y="2328076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/>
          <p:cNvCxnSpPr/>
          <p:nvPr/>
        </p:nvCxnSpPr>
        <p:spPr>
          <a:xfrm>
            <a:off x="1453854" y="2597951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삼각형 30"/>
          <p:cNvSpPr/>
          <p:nvPr/>
        </p:nvSpPr>
        <p:spPr>
          <a:xfrm rot="10800000">
            <a:off x="3452918" y="2749183"/>
            <a:ext cx="71645" cy="617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3557116" y="244136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3531648" y="1177520"/>
            <a:ext cx="191501" cy="184363"/>
            <a:chOff x="3517495" y="643180"/>
            <a:chExt cx="191501" cy="18436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3531648" y="1177520"/>
            <a:ext cx="191501" cy="184363"/>
            <a:chOff x="3517495" y="643180"/>
            <a:chExt cx="191501" cy="184363"/>
          </a:xfrm>
        </p:grpSpPr>
        <p:sp>
          <p:nvSpPr>
            <p:cNvPr id="130" name="모서리가 둥근 직사각형 129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33" name="직사각형 132"/>
          <p:cNvSpPr/>
          <p:nvPr/>
        </p:nvSpPr>
        <p:spPr>
          <a:xfrm>
            <a:off x="3258331" y="1177107"/>
            <a:ext cx="201672" cy="20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4" name="오른쪽 화살표[R] 133"/>
          <p:cNvSpPr/>
          <p:nvPr/>
        </p:nvSpPr>
        <p:spPr>
          <a:xfrm rot="19609571">
            <a:off x="3311480" y="1231405"/>
            <a:ext cx="103957" cy="944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" name="직선 연결선[R] 13"/>
          <p:cNvCxnSpPr/>
          <p:nvPr/>
        </p:nvCxnSpPr>
        <p:spPr>
          <a:xfrm flipV="1">
            <a:off x="830318" y="1878153"/>
            <a:ext cx="3005958" cy="1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1065953" y="155351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</a:t>
            </a:r>
            <a:r>
              <a:rPr kumimoji="1" lang="ko-KR" altLang="en-US" sz="1400" dirty="0" smtClean="0"/>
              <a:t>기본 일정</a:t>
            </a:r>
            <a:endParaRPr kumimoji="1" lang="ko-KR" altLang="en-US" sz="1400" dirty="0"/>
          </a:p>
        </p:txBody>
      </p:sp>
      <p:pic>
        <p:nvPicPr>
          <p:cNvPr id="1028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3432819" y="3008251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979" y="3008251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18" y="15503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텍스트 상자 18"/>
          <p:cNvSpPr txBox="1"/>
          <p:nvPr/>
        </p:nvSpPr>
        <p:spPr>
          <a:xfrm>
            <a:off x="1538490" y="4376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>
                <a:latin typeface="Gulim" charset="-127"/>
                <a:ea typeface="Gulim" charset="-127"/>
                <a:cs typeface="Gulim" charset="-127"/>
              </a:rPr>
              <a:t>처음 화면</a:t>
            </a:r>
            <a:endParaRPr kumimoji="1" lang="ko-KR" altLang="en-US" dirty="0">
              <a:latin typeface="Gulim" charset="-127"/>
              <a:ea typeface="Gulim" charset="-127"/>
              <a:cs typeface="Gulim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562767" y="1074957"/>
            <a:ext cx="3005958" cy="55074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562767" y="1074957"/>
            <a:ext cx="483475" cy="436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636339" y="5902088"/>
            <a:ext cx="2848303" cy="580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텍스트 상자 44"/>
          <p:cNvSpPr txBox="1"/>
          <p:nvPr/>
        </p:nvSpPr>
        <p:spPr>
          <a:xfrm>
            <a:off x="4636339" y="6075968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46" name="텍스트 상자 45"/>
          <p:cNvSpPr txBox="1"/>
          <p:nvPr/>
        </p:nvSpPr>
        <p:spPr>
          <a:xfrm>
            <a:off x="5947289" y="6075967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cxnSp>
        <p:nvCxnSpPr>
          <p:cNvPr id="47" name="직선 연결선[R] 46"/>
          <p:cNvCxnSpPr/>
          <p:nvPr/>
        </p:nvCxnSpPr>
        <p:spPr>
          <a:xfrm>
            <a:off x="4562767" y="1511815"/>
            <a:ext cx="300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5826247" y="4125041"/>
            <a:ext cx="358412" cy="358412"/>
            <a:chOff x="903890" y="2138853"/>
            <a:chExt cx="557049" cy="557049"/>
          </a:xfrm>
        </p:grpSpPr>
        <p:sp>
          <p:nvSpPr>
            <p:cNvPr id="49" name="타원 48"/>
            <p:cNvSpPr/>
            <p:nvPr/>
          </p:nvSpPr>
          <p:spPr>
            <a:xfrm>
              <a:off x="903890" y="2138853"/>
              <a:ext cx="557049" cy="5570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977827" y="2385906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 rot="5400000">
              <a:off x="977826" y="2380589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52" name="모서리가 둥근 직사각형 51"/>
          <p:cNvSpPr/>
          <p:nvPr/>
        </p:nvSpPr>
        <p:spPr>
          <a:xfrm>
            <a:off x="4629254" y="2018476"/>
            <a:ext cx="2848303" cy="20504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3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7289565" y="2165536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텍스트 상자 53"/>
          <p:cNvSpPr txBox="1"/>
          <p:nvPr/>
        </p:nvSpPr>
        <p:spPr>
          <a:xfrm>
            <a:off x="4629254" y="2105333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55" name="텍스트 상자 54"/>
          <p:cNvSpPr txBox="1"/>
          <p:nvPr/>
        </p:nvSpPr>
        <p:spPr>
          <a:xfrm>
            <a:off x="4629254" y="2379217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56" name="텍스트 상자 55"/>
          <p:cNvSpPr txBox="1"/>
          <p:nvPr/>
        </p:nvSpPr>
        <p:spPr>
          <a:xfrm>
            <a:off x="4629254" y="2652452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57" name="텍스트 상자 56"/>
          <p:cNvSpPr txBox="1"/>
          <p:nvPr/>
        </p:nvSpPr>
        <p:spPr>
          <a:xfrm>
            <a:off x="5419366" y="2652452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58" name="텍스트 상자 57"/>
          <p:cNvSpPr txBox="1"/>
          <p:nvPr/>
        </p:nvSpPr>
        <p:spPr>
          <a:xfrm>
            <a:off x="6495444" y="2652452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이동수단 </a:t>
            </a:r>
            <a:endParaRPr kumimoji="1" lang="ko-KR" altLang="en-US" sz="1200" dirty="0"/>
          </a:p>
        </p:txBody>
      </p:sp>
      <p:cxnSp>
        <p:nvCxnSpPr>
          <p:cNvPr id="59" name="직선 연결선[R] 58"/>
          <p:cNvCxnSpPr/>
          <p:nvPr/>
        </p:nvCxnSpPr>
        <p:spPr>
          <a:xfrm>
            <a:off x="5186303" y="2338962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9"/>
          <p:cNvCxnSpPr/>
          <p:nvPr/>
        </p:nvCxnSpPr>
        <p:spPr>
          <a:xfrm>
            <a:off x="5186303" y="2608837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삼각형 60"/>
          <p:cNvSpPr/>
          <p:nvPr/>
        </p:nvSpPr>
        <p:spPr>
          <a:xfrm rot="10800000">
            <a:off x="7185367" y="2760069"/>
            <a:ext cx="71645" cy="617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2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7289565" y="2452246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7264097" y="1188406"/>
            <a:ext cx="191501" cy="184363"/>
            <a:chOff x="3517495" y="643180"/>
            <a:chExt cx="191501" cy="184363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264097" y="1188406"/>
            <a:ext cx="191501" cy="184363"/>
            <a:chOff x="3517495" y="643180"/>
            <a:chExt cx="191501" cy="184363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6990780" y="1187993"/>
            <a:ext cx="201672" cy="20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2" name="오른쪽 화살표[R] 71"/>
          <p:cNvSpPr/>
          <p:nvPr/>
        </p:nvSpPr>
        <p:spPr>
          <a:xfrm rot="19609571">
            <a:off x="7043929" y="1242291"/>
            <a:ext cx="103957" cy="944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3" name="직선 연결선[R] 72"/>
          <p:cNvCxnSpPr/>
          <p:nvPr/>
        </p:nvCxnSpPr>
        <p:spPr>
          <a:xfrm flipV="1">
            <a:off x="4562767" y="1889039"/>
            <a:ext cx="3005958" cy="1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텍스트 상자 73"/>
          <p:cNvSpPr txBox="1"/>
          <p:nvPr/>
        </p:nvSpPr>
        <p:spPr>
          <a:xfrm>
            <a:off x="4798402" y="156439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</a:t>
            </a:r>
            <a:r>
              <a:rPr kumimoji="1" lang="ko-KR" altLang="en-US" sz="1400" dirty="0" smtClean="0"/>
              <a:t>기본 일정</a:t>
            </a:r>
            <a:endParaRPr kumimoji="1" lang="ko-KR" altLang="en-US" sz="1400" dirty="0"/>
          </a:p>
        </p:txBody>
      </p:sp>
      <p:pic>
        <p:nvPicPr>
          <p:cNvPr id="75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7165268" y="3019137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428" y="3019137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767" y="156119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상자 1"/>
          <p:cNvSpPr txBox="1"/>
          <p:nvPr/>
        </p:nvSpPr>
        <p:spPr>
          <a:xfrm>
            <a:off x="5737324" y="502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메모</a:t>
            </a:r>
            <a:endParaRPr kumimoji="1"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13514" y="3272103"/>
            <a:ext cx="2613983" cy="70118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DA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5" name="직선 연결선[R] 24"/>
          <p:cNvCxnSpPr/>
          <p:nvPr/>
        </p:nvCxnSpPr>
        <p:spPr>
          <a:xfrm>
            <a:off x="4842542" y="3545941"/>
            <a:ext cx="23668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/>
          <p:cNvCxnSpPr/>
          <p:nvPr/>
        </p:nvCxnSpPr>
        <p:spPr>
          <a:xfrm>
            <a:off x="4842542" y="3837627"/>
            <a:ext cx="23668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상자 26"/>
          <p:cNvSpPr txBox="1"/>
          <p:nvPr/>
        </p:nvSpPr>
        <p:spPr>
          <a:xfrm>
            <a:off x="4764942" y="3315078"/>
            <a:ext cx="18101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 smtClean="0"/>
              <a:t>포항역에서 아침 먹고 출발</a:t>
            </a:r>
            <a:endParaRPr kumimoji="1" lang="ko-KR" altLang="en-US" sz="1050" dirty="0"/>
          </a:p>
        </p:txBody>
      </p:sp>
      <p:cxnSp>
        <p:nvCxnSpPr>
          <p:cNvPr id="34" name="직선 화살표 연결선 33"/>
          <p:cNvCxnSpPr>
            <a:stCxn id="18" idx="2"/>
          </p:cNvCxnSpPr>
          <p:nvPr/>
        </p:nvCxnSpPr>
        <p:spPr>
          <a:xfrm>
            <a:off x="3330761" y="3179815"/>
            <a:ext cx="1382753" cy="39998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텍스트 상자 86"/>
          <p:cNvSpPr txBox="1"/>
          <p:nvPr/>
        </p:nvSpPr>
        <p:spPr>
          <a:xfrm>
            <a:off x="1313793" y="110470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rPr>
              <a:t>나의 가는 길</a:t>
            </a:r>
            <a:endParaRPr kumimoji="1" lang="ko-KR" altLang="en-US" dirty="0">
              <a:solidFill>
                <a:srgbClr val="92D05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88" name="텍스트 상자 87"/>
          <p:cNvSpPr txBox="1"/>
          <p:nvPr/>
        </p:nvSpPr>
        <p:spPr>
          <a:xfrm>
            <a:off x="5003587" y="1120996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rPr>
              <a:t>나의 가는 길</a:t>
            </a:r>
            <a:endParaRPr kumimoji="1" lang="ko-KR" altLang="en-US" dirty="0">
              <a:solidFill>
                <a:srgbClr val="92D05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84" name="Picture 8" descr="a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962" y="1108017"/>
            <a:ext cx="331304" cy="33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" descr="a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319" y="1131293"/>
            <a:ext cx="331304" cy="33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4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0318" y="1064071"/>
            <a:ext cx="3005958" cy="55074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30318" y="1064071"/>
            <a:ext cx="483475" cy="436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 상자 7"/>
          <p:cNvSpPr txBox="1"/>
          <p:nvPr/>
        </p:nvSpPr>
        <p:spPr>
          <a:xfrm>
            <a:off x="1313793" y="110470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rPr>
              <a:t>나의 가는 길</a:t>
            </a:r>
            <a:endParaRPr kumimoji="1" lang="ko-KR" altLang="en-US" dirty="0">
              <a:solidFill>
                <a:srgbClr val="92D05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03890" y="5891202"/>
            <a:ext cx="2848303" cy="580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텍스트 상자 28"/>
          <p:cNvSpPr txBox="1"/>
          <p:nvPr/>
        </p:nvSpPr>
        <p:spPr>
          <a:xfrm>
            <a:off x="903890" y="6065082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0" name="텍스트 상자 29"/>
          <p:cNvSpPr txBox="1"/>
          <p:nvPr/>
        </p:nvSpPr>
        <p:spPr>
          <a:xfrm>
            <a:off x="2214840" y="6065081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3" name="AutoShape 4" descr="§ë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0" y="5129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5" name="직선 연결선[R] 4"/>
          <p:cNvCxnSpPr/>
          <p:nvPr/>
        </p:nvCxnSpPr>
        <p:spPr>
          <a:xfrm>
            <a:off x="830318" y="1500929"/>
            <a:ext cx="300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093798" y="4654108"/>
            <a:ext cx="358412" cy="358412"/>
            <a:chOff x="903890" y="2138853"/>
            <a:chExt cx="557049" cy="557049"/>
          </a:xfrm>
        </p:grpSpPr>
        <p:sp>
          <p:nvSpPr>
            <p:cNvPr id="10" name="타원 9"/>
            <p:cNvSpPr/>
            <p:nvPr/>
          </p:nvSpPr>
          <p:spPr>
            <a:xfrm>
              <a:off x="903890" y="2138853"/>
              <a:ext cx="557049" cy="5570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77827" y="2385906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5400000">
              <a:off x="977826" y="2380589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896805" y="2007590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30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3557116" y="215465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텍스트 상자 15"/>
          <p:cNvSpPr txBox="1"/>
          <p:nvPr/>
        </p:nvSpPr>
        <p:spPr>
          <a:xfrm>
            <a:off x="896805" y="2094447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7" name="텍스트 상자 16"/>
          <p:cNvSpPr txBox="1"/>
          <p:nvPr/>
        </p:nvSpPr>
        <p:spPr>
          <a:xfrm>
            <a:off x="896805" y="2368331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896805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1686917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2" name="텍스트 상자 21"/>
          <p:cNvSpPr txBox="1"/>
          <p:nvPr/>
        </p:nvSpPr>
        <p:spPr>
          <a:xfrm>
            <a:off x="2762995" y="2641566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이동수단 </a:t>
            </a:r>
            <a:endParaRPr kumimoji="1" lang="ko-KR" altLang="en-US" sz="1200" dirty="0"/>
          </a:p>
        </p:txBody>
      </p:sp>
      <p:cxnSp>
        <p:nvCxnSpPr>
          <p:cNvPr id="26" name="직선 연결선[R] 25"/>
          <p:cNvCxnSpPr/>
          <p:nvPr/>
        </p:nvCxnSpPr>
        <p:spPr>
          <a:xfrm>
            <a:off x="1453854" y="2328076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/>
          <p:cNvCxnSpPr/>
          <p:nvPr/>
        </p:nvCxnSpPr>
        <p:spPr>
          <a:xfrm>
            <a:off x="1453854" y="2597951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삼각형 30"/>
          <p:cNvSpPr/>
          <p:nvPr/>
        </p:nvSpPr>
        <p:spPr>
          <a:xfrm rot="10800000">
            <a:off x="3452918" y="2749183"/>
            <a:ext cx="71645" cy="617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3557116" y="244136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3531648" y="1177520"/>
            <a:ext cx="191501" cy="184363"/>
            <a:chOff x="3517495" y="643180"/>
            <a:chExt cx="191501" cy="18436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3531648" y="1177520"/>
            <a:ext cx="191501" cy="184363"/>
            <a:chOff x="3517495" y="643180"/>
            <a:chExt cx="191501" cy="184363"/>
          </a:xfrm>
        </p:grpSpPr>
        <p:sp>
          <p:nvSpPr>
            <p:cNvPr id="130" name="모서리가 둥근 직사각형 129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33" name="직사각형 132"/>
          <p:cNvSpPr/>
          <p:nvPr/>
        </p:nvSpPr>
        <p:spPr>
          <a:xfrm>
            <a:off x="3258331" y="1177107"/>
            <a:ext cx="201672" cy="20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4" name="오른쪽 화살표[R] 133"/>
          <p:cNvSpPr/>
          <p:nvPr/>
        </p:nvSpPr>
        <p:spPr>
          <a:xfrm rot="19609571">
            <a:off x="3311480" y="1231405"/>
            <a:ext cx="103957" cy="944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" name="직선 연결선[R] 13"/>
          <p:cNvCxnSpPr/>
          <p:nvPr/>
        </p:nvCxnSpPr>
        <p:spPr>
          <a:xfrm flipV="1">
            <a:off x="830318" y="1878153"/>
            <a:ext cx="3005958" cy="1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1065953" y="155351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</a:t>
            </a:r>
            <a:r>
              <a:rPr kumimoji="1" lang="ko-KR" altLang="en-US" sz="1400" dirty="0" smtClean="0"/>
              <a:t>기본 일정</a:t>
            </a:r>
            <a:endParaRPr kumimoji="1" lang="ko-KR" altLang="en-US" sz="1400" dirty="0"/>
          </a:p>
        </p:txBody>
      </p:sp>
      <p:pic>
        <p:nvPicPr>
          <p:cNvPr id="1028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3432819" y="3008251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979" y="3008251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18" y="15503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텍스트 상자 18"/>
          <p:cNvSpPr txBox="1"/>
          <p:nvPr/>
        </p:nvSpPr>
        <p:spPr>
          <a:xfrm>
            <a:off x="1538490" y="4376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>
                <a:latin typeface="Gulim" charset="-127"/>
                <a:ea typeface="Gulim" charset="-127"/>
                <a:cs typeface="Gulim" charset="-127"/>
              </a:rPr>
              <a:t>처음 화면</a:t>
            </a:r>
            <a:endParaRPr kumimoji="1" lang="ko-KR" altLang="en-US" dirty="0">
              <a:latin typeface="Gulim" charset="-127"/>
              <a:ea typeface="Gulim" charset="-127"/>
              <a:cs typeface="Gulim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086207" y="1064071"/>
            <a:ext cx="3005958" cy="55074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5086207" y="1064071"/>
            <a:ext cx="483475" cy="436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0" name="텍스트 상자 79"/>
          <p:cNvSpPr txBox="1"/>
          <p:nvPr/>
        </p:nvSpPr>
        <p:spPr>
          <a:xfrm>
            <a:off x="5569682" y="110470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rPr>
              <a:t>나의 가는 길</a:t>
            </a:r>
            <a:endParaRPr kumimoji="1" lang="ko-KR" altLang="en-US" dirty="0">
              <a:solidFill>
                <a:srgbClr val="92D05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5159779" y="5891202"/>
            <a:ext cx="2848303" cy="580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텍스트 상자 81"/>
          <p:cNvSpPr txBox="1"/>
          <p:nvPr/>
        </p:nvSpPr>
        <p:spPr>
          <a:xfrm>
            <a:off x="5159779" y="6065082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83" name="텍스트 상자 82"/>
          <p:cNvSpPr txBox="1"/>
          <p:nvPr/>
        </p:nvSpPr>
        <p:spPr>
          <a:xfrm>
            <a:off x="6470729" y="6065081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cxnSp>
        <p:nvCxnSpPr>
          <p:cNvPr id="84" name="직선 연결선[R] 83"/>
          <p:cNvCxnSpPr/>
          <p:nvPr/>
        </p:nvCxnSpPr>
        <p:spPr>
          <a:xfrm>
            <a:off x="5086207" y="1500929"/>
            <a:ext cx="300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6365095" y="3272103"/>
            <a:ext cx="358412" cy="358412"/>
            <a:chOff x="903890" y="2138853"/>
            <a:chExt cx="557049" cy="557049"/>
          </a:xfrm>
        </p:grpSpPr>
        <p:sp>
          <p:nvSpPr>
            <p:cNvPr id="86" name="타원 85"/>
            <p:cNvSpPr/>
            <p:nvPr/>
          </p:nvSpPr>
          <p:spPr>
            <a:xfrm>
              <a:off x="903890" y="2138853"/>
              <a:ext cx="557049" cy="5570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977827" y="2385906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8" name="모서리가 둥근 직사각형 87"/>
            <p:cNvSpPr/>
            <p:nvPr/>
          </p:nvSpPr>
          <p:spPr>
            <a:xfrm rot="5400000">
              <a:off x="977826" y="2380589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5152694" y="2007590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0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7813005" y="215465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텍스트 상자 90"/>
          <p:cNvSpPr txBox="1"/>
          <p:nvPr/>
        </p:nvSpPr>
        <p:spPr>
          <a:xfrm>
            <a:off x="5152694" y="2094447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92" name="텍스트 상자 91"/>
          <p:cNvSpPr txBox="1"/>
          <p:nvPr/>
        </p:nvSpPr>
        <p:spPr>
          <a:xfrm>
            <a:off x="5152694" y="2368331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93" name="텍스트 상자 92"/>
          <p:cNvSpPr txBox="1"/>
          <p:nvPr/>
        </p:nvSpPr>
        <p:spPr>
          <a:xfrm>
            <a:off x="5152694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94" name="텍스트 상자 93"/>
          <p:cNvSpPr txBox="1"/>
          <p:nvPr/>
        </p:nvSpPr>
        <p:spPr>
          <a:xfrm>
            <a:off x="5942806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95" name="텍스트 상자 94"/>
          <p:cNvSpPr txBox="1"/>
          <p:nvPr/>
        </p:nvSpPr>
        <p:spPr>
          <a:xfrm>
            <a:off x="7018884" y="2641566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이동수단 </a:t>
            </a:r>
            <a:endParaRPr kumimoji="1" lang="ko-KR" altLang="en-US" sz="1200" dirty="0"/>
          </a:p>
        </p:txBody>
      </p:sp>
      <p:cxnSp>
        <p:nvCxnSpPr>
          <p:cNvPr id="96" name="직선 연결선[R] 95"/>
          <p:cNvCxnSpPr/>
          <p:nvPr/>
        </p:nvCxnSpPr>
        <p:spPr>
          <a:xfrm>
            <a:off x="5709743" y="2328076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[R] 96"/>
          <p:cNvCxnSpPr/>
          <p:nvPr/>
        </p:nvCxnSpPr>
        <p:spPr>
          <a:xfrm>
            <a:off x="5709743" y="2597951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삼각형 97"/>
          <p:cNvSpPr/>
          <p:nvPr/>
        </p:nvSpPr>
        <p:spPr>
          <a:xfrm rot="10800000">
            <a:off x="7708807" y="2749183"/>
            <a:ext cx="71645" cy="617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9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7813005" y="244136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그룹 99"/>
          <p:cNvGrpSpPr/>
          <p:nvPr/>
        </p:nvGrpSpPr>
        <p:grpSpPr>
          <a:xfrm>
            <a:off x="7787537" y="1177520"/>
            <a:ext cx="191501" cy="184363"/>
            <a:chOff x="3517495" y="643180"/>
            <a:chExt cx="191501" cy="184363"/>
          </a:xfrm>
        </p:grpSpPr>
        <p:sp>
          <p:nvSpPr>
            <p:cNvPr id="101" name="모서리가 둥근 직사각형 100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7787537" y="1177520"/>
            <a:ext cx="191501" cy="184363"/>
            <a:chOff x="3517495" y="643180"/>
            <a:chExt cx="191501" cy="184363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7514220" y="1177107"/>
            <a:ext cx="201672" cy="20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9" name="오른쪽 화살표[R] 108"/>
          <p:cNvSpPr/>
          <p:nvPr/>
        </p:nvSpPr>
        <p:spPr>
          <a:xfrm rot="19609571">
            <a:off x="7567369" y="1231405"/>
            <a:ext cx="103957" cy="944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0" name="직선 연결선[R] 109"/>
          <p:cNvCxnSpPr/>
          <p:nvPr/>
        </p:nvCxnSpPr>
        <p:spPr>
          <a:xfrm flipV="1">
            <a:off x="5086207" y="1878153"/>
            <a:ext cx="3005958" cy="1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텍스트 상자 110"/>
          <p:cNvSpPr txBox="1"/>
          <p:nvPr/>
        </p:nvSpPr>
        <p:spPr>
          <a:xfrm>
            <a:off x="5321842" y="155351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</a:t>
            </a:r>
            <a:r>
              <a:rPr kumimoji="1" lang="ko-KR" altLang="en-US" sz="1400" dirty="0" smtClean="0"/>
              <a:t>기본 일정</a:t>
            </a:r>
            <a:endParaRPr kumimoji="1" lang="ko-KR" altLang="en-US" sz="1400" dirty="0"/>
          </a:p>
        </p:txBody>
      </p:sp>
      <p:pic>
        <p:nvPicPr>
          <p:cNvPr id="112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7688708" y="3008251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868" y="3008251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207" y="15503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모서리가 둥근 직사각형 115"/>
          <p:cNvSpPr/>
          <p:nvPr/>
        </p:nvSpPr>
        <p:spPr>
          <a:xfrm>
            <a:off x="903890" y="3330849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7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3564201" y="3477909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텍스트 상자 117"/>
          <p:cNvSpPr txBox="1"/>
          <p:nvPr/>
        </p:nvSpPr>
        <p:spPr>
          <a:xfrm>
            <a:off x="903890" y="341770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19" name="텍스트 상자 118"/>
          <p:cNvSpPr txBox="1"/>
          <p:nvPr/>
        </p:nvSpPr>
        <p:spPr>
          <a:xfrm>
            <a:off x="903890" y="3691590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20" name="텍스트 상자 119"/>
          <p:cNvSpPr txBox="1"/>
          <p:nvPr/>
        </p:nvSpPr>
        <p:spPr>
          <a:xfrm>
            <a:off x="903890" y="3964825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21" name="텍스트 상자 120"/>
          <p:cNvSpPr txBox="1"/>
          <p:nvPr/>
        </p:nvSpPr>
        <p:spPr>
          <a:xfrm>
            <a:off x="1694002" y="3964825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22" name="텍스트 상자 121"/>
          <p:cNvSpPr txBox="1"/>
          <p:nvPr/>
        </p:nvSpPr>
        <p:spPr>
          <a:xfrm>
            <a:off x="2770080" y="3964825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이동수단 </a:t>
            </a:r>
            <a:endParaRPr kumimoji="1" lang="ko-KR" altLang="en-US" sz="1200" dirty="0"/>
          </a:p>
        </p:txBody>
      </p:sp>
      <p:cxnSp>
        <p:nvCxnSpPr>
          <p:cNvPr id="123" name="직선 연결선[R] 122"/>
          <p:cNvCxnSpPr/>
          <p:nvPr/>
        </p:nvCxnSpPr>
        <p:spPr>
          <a:xfrm>
            <a:off x="1460939" y="3651335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/>
          <p:cNvCxnSpPr/>
          <p:nvPr/>
        </p:nvCxnSpPr>
        <p:spPr>
          <a:xfrm>
            <a:off x="1460939" y="3921210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삼각형 124"/>
          <p:cNvSpPr/>
          <p:nvPr/>
        </p:nvSpPr>
        <p:spPr>
          <a:xfrm rot="10800000">
            <a:off x="3460003" y="4072442"/>
            <a:ext cx="71645" cy="617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6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3564201" y="3764619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3439904" y="4331510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64" y="4331510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텍스트 상자 134"/>
          <p:cNvSpPr txBox="1"/>
          <p:nvPr/>
        </p:nvSpPr>
        <p:spPr>
          <a:xfrm>
            <a:off x="5883322" y="44656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>
                <a:latin typeface="Gulim" charset="-127"/>
                <a:ea typeface="Gulim" charset="-127"/>
                <a:cs typeface="Gulim" charset="-127"/>
              </a:rPr>
              <a:t>지운 다음 화면</a:t>
            </a:r>
            <a:endParaRPr kumimoji="1" lang="ko-KR" altLang="en-US" dirty="0">
              <a:latin typeface="Gulim" charset="-127"/>
              <a:ea typeface="Gulim" charset="-127"/>
              <a:cs typeface="Gulim" charset="-127"/>
            </a:endParaRPr>
          </a:p>
        </p:txBody>
      </p:sp>
      <p:cxnSp>
        <p:nvCxnSpPr>
          <p:cNvPr id="6" name="직선 화살표 연결선 5"/>
          <p:cNvCxnSpPr>
            <a:stCxn id="127" idx="3"/>
            <a:endCxn id="78" idx="1"/>
          </p:cNvCxnSpPr>
          <p:nvPr/>
        </p:nvCxnSpPr>
        <p:spPr>
          <a:xfrm flipV="1">
            <a:off x="3602133" y="3817781"/>
            <a:ext cx="1484074" cy="60638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8" descr="a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962" y="1108017"/>
            <a:ext cx="331304" cy="33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8" descr="a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499" y="1115197"/>
            <a:ext cx="331304" cy="33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74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0318" y="1064071"/>
            <a:ext cx="3005958" cy="55074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30318" y="1064071"/>
            <a:ext cx="483475" cy="436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 상자 7"/>
          <p:cNvSpPr txBox="1"/>
          <p:nvPr/>
        </p:nvSpPr>
        <p:spPr>
          <a:xfrm>
            <a:off x="1313793" y="110470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rPr>
              <a:t>나의 가는 길</a:t>
            </a:r>
            <a:endParaRPr kumimoji="1" lang="ko-KR" altLang="en-US" dirty="0">
              <a:solidFill>
                <a:srgbClr val="92D05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03890" y="5891202"/>
            <a:ext cx="2848303" cy="580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텍스트 상자 28"/>
          <p:cNvSpPr txBox="1"/>
          <p:nvPr/>
        </p:nvSpPr>
        <p:spPr>
          <a:xfrm>
            <a:off x="903890" y="6065082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0" name="텍스트 상자 29"/>
          <p:cNvSpPr txBox="1"/>
          <p:nvPr/>
        </p:nvSpPr>
        <p:spPr>
          <a:xfrm>
            <a:off x="2214840" y="6065081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3" name="AutoShape 4" descr="§ë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0" y="5129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5" name="직선 연결선[R] 4"/>
          <p:cNvCxnSpPr/>
          <p:nvPr/>
        </p:nvCxnSpPr>
        <p:spPr>
          <a:xfrm>
            <a:off x="830318" y="1500929"/>
            <a:ext cx="300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109206" y="3272103"/>
            <a:ext cx="358412" cy="358412"/>
            <a:chOff x="903890" y="2138853"/>
            <a:chExt cx="557049" cy="557049"/>
          </a:xfrm>
        </p:grpSpPr>
        <p:sp>
          <p:nvSpPr>
            <p:cNvPr id="10" name="타원 9"/>
            <p:cNvSpPr/>
            <p:nvPr/>
          </p:nvSpPr>
          <p:spPr>
            <a:xfrm>
              <a:off x="903890" y="2138853"/>
              <a:ext cx="557049" cy="5570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77827" y="2385906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5400000">
              <a:off x="977826" y="2380589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896805" y="2007590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30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3557116" y="215465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텍스트 상자 15"/>
          <p:cNvSpPr txBox="1"/>
          <p:nvPr/>
        </p:nvSpPr>
        <p:spPr>
          <a:xfrm>
            <a:off x="896805" y="2094447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7" name="텍스트 상자 16"/>
          <p:cNvSpPr txBox="1"/>
          <p:nvPr/>
        </p:nvSpPr>
        <p:spPr>
          <a:xfrm>
            <a:off x="896805" y="2368331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896805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1686917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2" name="텍스트 상자 21"/>
          <p:cNvSpPr txBox="1"/>
          <p:nvPr/>
        </p:nvSpPr>
        <p:spPr>
          <a:xfrm>
            <a:off x="2762995" y="2641566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택시 </a:t>
            </a:r>
            <a:endParaRPr kumimoji="1" lang="ko-KR" altLang="en-US" sz="1200" dirty="0"/>
          </a:p>
        </p:txBody>
      </p:sp>
      <p:cxnSp>
        <p:nvCxnSpPr>
          <p:cNvPr id="26" name="직선 연결선[R] 25"/>
          <p:cNvCxnSpPr/>
          <p:nvPr/>
        </p:nvCxnSpPr>
        <p:spPr>
          <a:xfrm>
            <a:off x="1453854" y="2328076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/>
          <p:cNvCxnSpPr/>
          <p:nvPr/>
        </p:nvCxnSpPr>
        <p:spPr>
          <a:xfrm>
            <a:off x="1453854" y="2597951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3557116" y="244136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3531648" y="1177520"/>
            <a:ext cx="191501" cy="184363"/>
            <a:chOff x="3517495" y="643180"/>
            <a:chExt cx="191501" cy="18436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3531648" y="1177520"/>
            <a:ext cx="191501" cy="184363"/>
            <a:chOff x="3517495" y="643180"/>
            <a:chExt cx="191501" cy="184363"/>
          </a:xfrm>
        </p:grpSpPr>
        <p:sp>
          <p:nvSpPr>
            <p:cNvPr id="130" name="모서리가 둥근 직사각형 129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33" name="직사각형 132"/>
          <p:cNvSpPr/>
          <p:nvPr/>
        </p:nvSpPr>
        <p:spPr>
          <a:xfrm>
            <a:off x="3258331" y="1177107"/>
            <a:ext cx="201672" cy="20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4" name="오른쪽 화살표[R] 133"/>
          <p:cNvSpPr/>
          <p:nvPr/>
        </p:nvSpPr>
        <p:spPr>
          <a:xfrm rot="19609571">
            <a:off x="3311480" y="1231405"/>
            <a:ext cx="103957" cy="944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" name="직선 연결선[R] 13"/>
          <p:cNvCxnSpPr/>
          <p:nvPr/>
        </p:nvCxnSpPr>
        <p:spPr>
          <a:xfrm flipV="1">
            <a:off x="830318" y="1878153"/>
            <a:ext cx="3005958" cy="1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1065953" y="1553510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</a:t>
            </a:r>
            <a:r>
              <a:rPr kumimoji="1" lang="ko-KR" altLang="en-US" sz="1400" dirty="0" smtClean="0"/>
              <a:t>서울 시청까지 가는 길</a:t>
            </a:r>
            <a:endParaRPr kumimoji="1" lang="ko-KR" altLang="en-US" sz="1400" dirty="0"/>
          </a:p>
        </p:txBody>
      </p:sp>
      <p:pic>
        <p:nvPicPr>
          <p:cNvPr id="1028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3432819" y="3008251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979" y="3008251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18" y="15503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텍스트 상자 26"/>
          <p:cNvSpPr txBox="1"/>
          <p:nvPr/>
        </p:nvSpPr>
        <p:spPr>
          <a:xfrm>
            <a:off x="1353990" y="205451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한동대학교</a:t>
            </a:r>
            <a:endParaRPr kumimoji="1" lang="ko-KR" altLang="en-US" sz="1400" dirty="0"/>
          </a:p>
        </p:txBody>
      </p:sp>
      <p:sp>
        <p:nvSpPr>
          <p:cNvPr id="281" name="텍스트 상자 280"/>
          <p:cNvSpPr txBox="1"/>
          <p:nvPr/>
        </p:nvSpPr>
        <p:spPr>
          <a:xfrm>
            <a:off x="1345368" y="232526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포항역</a:t>
            </a:r>
            <a:endParaRPr kumimoji="1" lang="ko-KR" altLang="en-US" sz="1400" dirty="0"/>
          </a:p>
        </p:txBody>
      </p:sp>
      <p:sp>
        <p:nvSpPr>
          <p:cNvPr id="32" name="텍스트 상자 31"/>
          <p:cNvSpPr txBox="1"/>
          <p:nvPr/>
        </p:nvSpPr>
        <p:spPr>
          <a:xfrm>
            <a:off x="1284270" y="2657413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30</a:t>
            </a:r>
            <a:r>
              <a:rPr kumimoji="1" lang="ko-KR" altLang="en-US" sz="1100" dirty="0" smtClean="0"/>
              <a:t>분</a:t>
            </a:r>
            <a:endParaRPr kumimoji="1" lang="ko-KR" altLang="en-US" sz="1100" dirty="0"/>
          </a:p>
        </p:txBody>
      </p:sp>
      <p:sp>
        <p:nvSpPr>
          <p:cNvPr id="40" name="텍스트 상자 39"/>
          <p:cNvSpPr txBox="1"/>
          <p:nvPr/>
        </p:nvSpPr>
        <p:spPr>
          <a:xfrm>
            <a:off x="2088002" y="2652071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8,000</a:t>
            </a:r>
            <a:r>
              <a:rPr kumimoji="1" lang="ko-KR" altLang="en-US" sz="1100" dirty="0" smtClean="0"/>
              <a:t>원</a:t>
            </a:r>
            <a:endParaRPr kumimoji="1" lang="ko-KR" altLang="en-US" sz="1100" dirty="0"/>
          </a:p>
        </p:txBody>
      </p:sp>
      <p:sp>
        <p:nvSpPr>
          <p:cNvPr id="80" name="텍스트 상자 79"/>
          <p:cNvSpPr txBox="1"/>
          <p:nvPr/>
        </p:nvSpPr>
        <p:spPr>
          <a:xfrm>
            <a:off x="1473940" y="6072022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30</a:t>
            </a:r>
            <a:r>
              <a:rPr kumimoji="1" lang="ko-KR" altLang="en-US" sz="1200" dirty="0" smtClean="0"/>
              <a:t>분</a:t>
            </a:r>
            <a:endParaRPr kumimoji="1" lang="ko-KR" altLang="en-US" sz="1200" dirty="0"/>
          </a:p>
        </p:txBody>
      </p:sp>
      <p:sp>
        <p:nvSpPr>
          <p:cNvPr id="81" name="텍스트 상자 80"/>
          <p:cNvSpPr txBox="1"/>
          <p:nvPr/>
        </p:nvSpPr>
        <p:spPr>
          <a:xfrm>
            <a:off x="2836133" y="6072022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8,000</a:t>
            </a:r>
            <a:r>
              <a:rPr kumimoji="1" lang="ko-KR" altLang="en-US" sz="1200" dirty="0" smtClean="0"/>
              <a:t>원</a:t>
            </a:r>
            <a:endParaRPr kumimoji="1" lang="ko-KR" altLang="en-US" sz="1200" dirty="0"/>
          </a:p>
        </p:txBody>
      </p:sp>
      <p:pic>
        <p:nvPicPr>
          <p:cNvPr id="1032" name="Picture 8" descr="a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962" y="1108017"/>
            <a:ext cx="331304" cy="33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" name="직사각형 311"/>
          <p:cNvSpPr/>
          <p:nvPr/>
        </p:nvSpPr>
        <p:spPr>
          <a:xfrm>
            <a:off x="4301301" y="1115539"/>
            <a:ext cx="3005958" cy="55074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3" name="모서리가 둥근 직사각형 312"/>
          <p:cNvSpPr/>
          <p:nvPr/>
        </p:nvSpPr>
        <p:spPr>
          <a:xfrm>
            <a:off x="4301301" y="1115539"/>
            <a:ext cx="483475" cy="436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4" name="모서리가 둥근 직사각형 313"/>
          <p:cNvSpPr/>
          <p:nvPr/>
        </p:nvSpPr>
        <p:spPr>
          <a:xfrm>
            <a:off x="4374873" y="5942670"/>
            <a:ext cx="2848303" cy="580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15" name="텍스트 상자 314"/>
          <p:cNvSpPr txBox="1"/>
          <p:nvPr/>
        </p:nvSpPr>
        <p:spPr>
          <a:xfrm>
            <a:off x="4374873" y="6116550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16" name="텍스트 상자 315"/>
          <p:cNvSpPr txBox="1"/>
          <p:nvPr/>
        </p:nvSpPr>
        <p:spPr>
          <a:xfrm>
            <a:off x="5685823" y="6116549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cxnSp>
        <p:nvCxnSpPr>
          <p:cNvPr id="317" name="직선 연결선[R] 316"/>
          <p:cNvCxnSpPr/>
          <p:nvPr/>
        </p:nvCxnSpPr>
        <p:spPr>
          <a:xfrm>
            <a:off x="4301301" y="1552397"/>
            <a:ext cx="300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/>
          <p:cNvGrpSpPr/>
          <p:nvPr/>
        </p:nvGrpSpPr>
        <p:grpSpPr>
          <a:xfrm>
            <a:off x="5580189" y="3323571"/>
            <a:ext cx="358412" cy="358412"/>
            <a:chOff x="903890" y="2138853"/>
            <a:chExt cx="557049" cy="557049"/>
          </a:xfrm>
        </p:grpSpPr>
        <p:sp>
          <p:nvSpPr>
            <p:cNvPr id="319" name="타원 318"/>
            <p:cNvSpPr/>
            <p:nvPr/>
          </p:nvSpPr>
          <p:spPr>
            <a:xfrm>
              <a:off x="903890" y="2138853"/>
              <a:ext cx="557049" cy="5570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0" name="모서리가 둥근 직사각형 319"/>
            <p:cNvSpPr/>
            <p:nvPr/>
          </p:nvSpPr>
          <p:spPr>
            <a:xfrm>
              <a:off x="977827" y="2385906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1" name="모서리가 둥근 직사각형 320"/>
            <p:cNvSpPr/>
            <p:nvPr/>
          </p:nvSpPr>
          <p:spPr>
            <a:xfrm rot="5400000">
              <a:off x="977826" y="2380589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2" name="모서리가 둥근 직사각형 321"/>
          <p:cNvSpPr/>
          <p:nvPr/>
        </p:nvSpPr>
        <p:spPr>
          <a:xfrm>
            <a:off x="4367788" y="2059058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23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7028099" y="2206118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4" name="텍스트 상자 323"/>
          <p:cNvSpPr txBox="1"/>
          <p:nvPr/>
        </p:nvSpPr>
        <p:spPr>
          <a:xfrm>
            <a:off x="4367788" y="2145915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25" name="텍스트 상자 324"/>
          <p:cNvSpPr txBox="1"/>
          <p:nvPr/>
        </p:nvSpPr>
        <p:spPr>
          <a:xfrm>
            <a:off x="4367788" y="2419799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26" name="텍스트 상자 325"/>
          <p:cNvSpPr txBox="1"/>
          <p:nvPr/>
        </p:nvSpPr>
        <p:spPr>
          <a:xfrm>
            <a:off x="4367788" y="2693034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27" name="텍스트 상자 326"/>
          <p:cNvSpPr txBox="1"/>
          <p:nvPr/>
        </p:nvSpPr>
        <p:spPr>
          <a:xfrm>
            <a:off x="5157900" y="2693034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28" name="텍스트 상자 327"/>
          <p:cNvSpPr txBox="1"/>
          <p:nvPr/>
        </p:nvSpPr>
        <p:spPr>
          <a:xfrm>
            <a:off x="6233978" y="2693034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이동수단 </a:t>
            </a:r>
            <a:endParaRPr kumimoji="1" lang="ko-KR" altLang="en-US" sz="1200" dirty="0"/>
          </a:p>
        </p:txBody>
      </p:sp>
      <p:cxnSp>
        <p:nvCxnSpPr>
          <p:cNvPr id="329" name="직선 연결선[R] 328"/>
          <p:cNvCxnSpPr/>
          <p:nvPr/>
        </p:nvCxnSpPr>
        <p:spPr>
          <a:xfrm>
            <a:off x="4924837" y="2379544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[R] 329"/>
          <p:cNvCxnSpPr/>
          <p:nvPr/>
        </p:nvCxnSpPr>
        <p:spPr>
          <a:xfrm>
            <a:off x="4924837" y="2649419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삼각형 330"/>
          <p:cNvSpPr/>
          <p:nvPr/>
        </p:nvSpPr>
        <p:spPr>
          <a:xfrm rot="10800000">
            <a:off x="6923901" y="2800651"/>
            <a:ext cx="71645" cy="617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32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7028099" y="2492828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3" name="그룹 332"/>
          <p:cNvGrpSpPr/>
          <p:nvPr/>
        </p:nvGrpSpPr>
        <p:grpSpPr>
          <a:xfrm>
            <a:off x="7002631" y="1228988"/>
            <a:ext cx="191501" cy="184363"/>
            <a:chOff x="3517495" y="643180"/>
            <a:chExt cx="191501" cy="184363"/>
          </a:xfrm>
        </p:grpSpPr>
        <p:sp>
          <p:nvSpPr>
            <p:cNvPr id="334" name="모서리가 둥근 직사각형 333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35" name="모서리가 둥근 직사각형 334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36" name="모서리가 둥근 직사각형 335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37" name="그룹 336"/>
          <p:cNvGrpSpPr/>
          <p:nvPr/>
        </p:nvGrpSpPr>
        <p:grpSpPr>
          <a:xfrm>
            <a:off x="7002631" y="1228988"/>
            <a:ext cx="191501" cy="184363"/>
            <a:chOff x="3517495" y="643180"/>
            <a:chExt cx="191501" cy="184363"/>
          </a:xfrm>
        </p:grpSpPr>
        <p:sp>
          <p:nvSpPr>
            <p:cNvPr id="338" name="모서리가 둥근 직사각형 337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39" name="모서리가 둥근 직사각형 338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0" name="모서리가 둥근 직사각형 339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41" name="직사각형 340"/>
          <p:cNvSpPr/>
          <p:nvPr/>
        </p:nvSpPr>
        <p:spPr>
          <a:xfrm>
            <a:off x="6729314" y="1228575"/>
            <a:ext cx="201672" cy="20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2" name="오른쪽 화살표[R] 341"/>
          <p:cNvSpPr/>
          <p:nvPr/>
        </p:nvSpPr>
        <p:spPr>
          <a:xfrm rot="19609571">
            <a:off x="6782463" y="1282873"/>
            <a:ext cx="103957" cy="944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43" name="직선 연결선[R] 342"/>
          <p:cNvCxnSpPr/>
          <p:nvPr/>
        </p:nvCxnSpPr>
        <p:spPr>
          <a:xfrm flipV="1">
            <a:off x="4301301" y="1929621"/>
            <a:ext cx="3005958" cy="1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텍스트 상자 343"/>
          <p:cNvSpPr txBox="1"/>
          <p:nvPr/>
        </p:nvSpPr>
        <p:spPr>
          <a:xfrm>
            <a:off x="4536936" y="160497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</a:t>
            </a:r>
            <a:r>
              <a:rPr kumimoji="1" lang="ko-KR" altLang="en-US" sz="1400" dirty="0" smtClean="0"/>
              <a:t>기본 일정</a:t>
            </a:r>
            <a:endParaRPr kumimoji="1" lang="ko-KR" altLang="en-US" sz="1400" dirty="0"/>
          </a:p>
        </p:txBody>
      </p:sp>
      <p:pic>
        <p:nvPicPr>
          <p:cNvPr id="345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6903802" y="3059719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6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962" y="3059719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7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301" y="1601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" name="직사각형 347"/>
          <p:cNvSpPr/>
          <p:nvPr/>
        </p:nvSpPr>
        <p:spPr>
          <a:xfrm>
            <a:off x="5899736" y="3616979"/>
            <a:ext cx="1316355" cy="909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49" name="직선 연결선[R] 348"/>
          <p:cNvCxnSpPr/>
          <p:nvPr/>
        </p:nvCxnSpPr>
        <p:spPr>
          <a:xfrm>
            <a:off x="5899736" y="3916939"/>
            <a:ext cx="13163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[R] 349"/>
          <p:cNvCxnSpPr/>
          <p:nvPr/>
        </p:nvCxnSpPr>
        <p:spPr>
          <a:xfrm>
            <a:off x="5906821" y="4236231"/>
            <a:ext cx="13163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텍스트 상자 350"/>
          <p:cNvSpPr txBox="1"/>
          <p:nvPr/>
        </p:nvSpPr>
        <p:spPr>
          <a:xfrm>
            <a:off x="5881095" y="3658798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 smtClean="0"/>
              <a:t>직접 경로 추가</a:t>
            </a:r>
            <a:endParaRPr kumimoji="1" lang="ko-KR" altLang="en-US" sz="1050" dirty="0"/>
          </a:p>
        </p:txBody>
      </p:sp>
      <p:sp>
        <p:nvSpPr>
          <p:cNvPr id="352" name="텍스트 상자 351"/>
          <p:cNvSpPr txBox="1"/>
          <p:nvPr/>
        </p:nvSpPr>
        <p:spPr>
          <a:xfrm>
            <a:off x="5899736" y="3952773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 smtClean="0"/>
              <a:t>화면에서 가져오기</a:t>
            </a:r>
            <a:endParaRPr kumimoji="1" lang="ko-KR" altLang="en-US" sz="1050" dirty="0"/>
          </a:p>
        </p:txBody>
      </p:sp>
      <p:sp>
        <p:nvSpPr>
          <p:cNvPr id="353" name="텍스트 상자 352"/>
          <p:cNvSpPr txBox="1"/>
          <p:nvPr/>
        </p:nvSpPr>
        <p:spPr>
          <a:xfrm>
            <a:off x="5883620" y="4253610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 smtClean="0"/>
              <a:t>퀵 서치</a:t>
            </a:r>
            <a:endParaRPr kumimoji="1" lang="ko-KR" altLang="en-US" sz="1050" dirty="0"/>
          </a:p>
        </p:txBody>
      </p:sp>
      <p:sp>
        <p:nvSpPr>
          <p:cNvPr id="354" name="텍스트 상자 353"/>
          <p:cNvSpPr txBox="1"/>
          <p:nvPr/>
        </p:nvSpPr>
        <p:spPr>
          <a:xfrm>
            <a:off x="4784776" y="115616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rPr>
              <a:t>나의 가는 길</a:t>
            </a:r>
            <a:endParaRPr kumimoji="1" lang="ko-KR" altLang="en-US" dirty="0">
              <a:solidFill>
                <a:srgbClr val="92D05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355" name="Picture 8" descr="a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945" y="1159485"/>
            <a:ext cx="331304" cy="33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6" name="직사각형 355"/>
          <p:cNvSpPr/>
          <p:nvPr/>
        </p:nvSpPr>
        <p:spPr>
          <a:xfrm>
            <a:off x="7874955" y="1104700"/>
            <a:ext cx="3005958" cy="55074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7" name="모서리가 둥근 직사각형 356"/>
          <p:cNvSpPr/>
          <p:nvPr/>
        </p:nvSpPr>
        <p:spPr>
          <a:xfrm>
            <a:off x="7874955" y="1104700"/>
            <a:ext cx="483475" cy="436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8" name="모서리가 둥근 직사각형 357"/>
          <p:cNvSpPr/>
          <p:nvPr/>
        </p:nvSpPr>
        <p:spPr>
          <a:xfrm>
            <a:off x="7948527" y="5931831"/>
            <a:ext cx="2848303" cy="580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59" name="텍스트 상자 358"/>
          <p:cNvSpPr txBox="1"/>
          <p:nvPr/>
        </p:nvSpPr>
        <p:spPr>
          <a:xfrm>
            <a:off x="7948527" y="6105711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60" name="텍스트 상자 359"/>
          <p:cNvSpPr txBox="1"/>
          <p:nvPr/>
        </p:nvSpPr>
        <p:spPr>
          <a:xfrm>
            <a:off x="9259477" y="6105710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cxnSp>
        <p:nvCxnSpPr>
          <p:cNvPr id="361" name="직선 연결선[R] 360"/>
          <p:cNvCxnSpPr/>
          <p:nvPr/>
        </p:nvCxnSpPr>
        <p:spPr>
          <a:xfrm>
            <a:off x="7874955" y="1541558"/>
            <a:ext cx="300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2" name="그룹 361"/>
          <p:cNvGrpSpPr/>
          <p:nvPr/>
        </p:nvGrpSpPr>
        <p:grpSpPr>
          <a:xfrm>
            <a:off x="9198727" y="5486170"/>
            <a:ext cx="358412" cy="358412"/>
            <a:chOff x="903890" y="2138853"/>
            <a:chExt cx="557049" cy="557049"/>
          </a:xfrm>
        </p:grpSpPr>
        <p:sp>
          <p:nvSpPr>
            <p:cNvPr id="363" name="타원 362"/>
            <p:cNvSpPr/>
            <p:nvPr/>
          </p:nvSpPr>
          <p:spPr>
            <a:xfrm>
              <a:off x="903890" y="2138853"/>
              <a:ext cx="557049" cy="5570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64" name="모서리가 둥근 직사각형 363"/>
            <p:cNvSpPr/>
            <p:nvPr/>
          </p:nvSpPr>
          <p:spPr>
            <a:xfrm>
              <a:off x="977827" y="2385906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65" name="모서리가 둥근 직사각형 364"/>
            <p:cNvSpPr/>
            <p:nvPr/>
          </p:nvSpPr>
          <p:spPr>
            <a:xfrm rot="5400000">
              <a:off x="977826" y="2380589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66" name="그룹 365"/>
          <p:cNvGrpSpPr/>
          <p:nvPr/>
        </p:nvGrpSpPr>
        <p:grpSpPr>
          <a:xfrm>
            <a:off x="10576285" y="1218149"/>
            <a:ext cx="191501" cy="184363"/>
            <a:chOff x="3517495" y="643180"/>
            <a:chExt cx="191501" cy="184363"/>
          </a:xfrm>
        </p:grpSpPr>
        <p:sp>
          <p:nvSpPr>
            <p:cNvPr id="367" name="모서리가 둥근 직사각형 366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68" name="모서리가 둥근 직사각형 367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69" name="모서리가 둥근 직사각형 368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70" name="그룹 369"/>
          <p:cNvGrpSpPr/>
          <p:nvPr/>
        </p:nvGrpSpPr>
        <p:grpSpPr>
          <a:xfrm>
            <a:off x="10576285" y="1218149"/>
            <a:ext cx="191501" cy="184363"/>
            <a:chOff x="3517495" y="643180"/>
            <a:chExt cx="191501" cy="184363"/>
          </a:xfrm>
        </p:grpSpPr>
        <p:sp>
          <p:nvSpPr>
            <p:cNvPr id="371" name="모서리가 둥근 직사각형 370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2" name="모서리가 둥근 직사각형 371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3" name="모서리가 둥근 직사각형 372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74" name="직사각형 373"/>
          <p:cNvSpPr/>
          <p:nvPr/>
        </p:nvSpPr>
        <p:spPr>
          <a:xfrm>
            <a:off x="10302968" y="1217736"/>
            <a:ext cx="201672" cy="20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5" name="오른쪽 화살표[R] 374"/>
          <p:cNvSpPr/>
          <p:nvPr/>
        </p:nvSpPr>
        <p:spPr>
          <a:xfrm rot="19609571">
            <a:off x="10356117" y="1272034"/>
            <a:ext cx="103957" cy="944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76" name="직선 연결선[R] 375"/>
          <p:cNvCxnSpPr/>
          <p:nvPr/>
        </p:nvCxnSpPr>
        <p:spPr>
          <a:xfrm flipV="1">
            <a:off x="7874955" y="1918782"/>
            <a:ext cx="3005958" cy="1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텍스트 상자 376"/>
          <p:cNvSpPr txBox="1"/>
          <p:nvPr/>
        </p:nvSpPr>
        <p:spPr>
          <a:xfrm>
            <a:off x="8110590" y="1594139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</a:t>
            </a:r>
            <a:r>
              <a:rPr kumimoji="1" lang="ko-KR" altLang="en-US" sz="1400" dirty="0" smtClean="0"/>
              <a:t>기본 일정</a:t>
            </a:r>
            <a:endParaRPr kumimoji="1" lang="ko-KR" altLang="en-US" sz="1400" dirty="0"/>
          </a:p>
        </p:txBody>
      </p:sp>
      <p:sp>
        <p:nvSpPr>
          <p:cNvPr id="378" name="모서리가 둥근 직사각형 377"/>
          <p:cNvSpPr/>
          <p:nvPr/>
        </p:nvSpPr>
        <p:spPr>
          <a:xfrm>
            <a:off x="7943745" y="2055573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79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10604056" y="2202633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0" name="텍스트 상자 379"/>
          <p:cNvSpPr txBox="1"/>
          <p:nvPr/>
        </p:nvSpPr>
        <p:spPr>
          <a:xfrm>
            <a:off x="7943745" y="2142430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81" name="텍스트 상자 380"/>
          <p:cNvSpPr txBox="1"/>
          <p:nvPr/>
        </p:nvSpPr>
        <p:spPr>
          <a:xfrm>
            <a:off x="7943745" y="2416314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82" name="텍스트 상자 381"/>
          <p:cNvSpPr txBox="1"/>
          <p:nvPr/>
        </p:nvSpPr>
        <p:spPr>
          <a:xfrm>
            <a:off x="7943745" y="2689549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83" name="텍스트 상자 382"/>
          <p:cNvSpPr txBox="1"/>
          <p:nvPr/>
        </p:nvSpPr>
        <p:spPr>
          <a:xfrm>
            <a:off x="8733857" y="2689549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84" name="텍스트 상자 383"/>
          <p:cNvSpPr txBox="1"/>
          <p:nvPr/>
        </p:nvSpPr>
        <p:spPr>
          <a:xfrm>
            <a:off x="9809935" y="2689549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이동수단 </a:t>
            </a:r>
            <a:endParaRPr kumimoji="1" lang="ko-KR" altLang="en-US" sz="1200" dirty="0"/>
          </a:p>
        </p:txBody>
      </p:sp>
      <p:cxnSp>
        <p:nvCxnSpPr>
          <p:cNvPr id="385" name="직선 연결선[R] 384"/>
          <p:cNvCxnSpPr/>
          <p:nvPr/>
        </p:nvCxnSpPr>
        <p:spPr>
          <a:xfrm>
            <a:off x="8500794" y="2376059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연결선[R] 385"/>
          <p:cNvCxnSpPr/>
          <p:nvPr/>
        </p:nvCxnSpPr>
        <p:spPr>
          <a:xfrm>
            <a:off x="8500794" y="2645934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삼각형 386"/>
          <p:cNvSpPr/>
          <p:nvPr/>
        </p:nvSpPr>
        <p:spPr>
          <a:xfrm rot="10800000">
            <a:off x="10499858" y="2797166"/>
            <a:ext cx="71645" cy="617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8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10604056" y="2489343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10479759" y="3056234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0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919" y="3056234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1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437" y="15989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2" name="모서리가 둥근 직사각형 391"/>
          <p:cNvSpPr/>
          <p:nvPr/>
        </p:nvSpPr>
        <p:spPr>
          <a:xfrm>
            <a:off x="7934775" y="3717722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93" name="그림 3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5028" y="3741607"/>
            <a:ext cx="2809358" cy="1184477"/>
          </a:xfrm>
          <a:prstGeom prst="rect">
            <a:avLst/>
          </a:prstGeom>
        </p:spPr>
      </p:pic>
      <p:sp>
        <p:nvSpPr>
          <p:cNvPr id="394" name="직사각형 393"/>
          <p:cNvSpPr/>
          <p:nvPr/>
        </p:nvSpPr>
        <p:spPr>
          <a:xfrm>
            <a:off x="7955028" y="3336721"/>
            <a:ext cx="2858630" cy="314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95" name="직선 연결선[R] 394"/>
          <p:cNvCxnSpPr/>
          <p:nvPr/>
        </p:nvCxnSpPr>
        <p:spPr>
          <a:xfrm>
            <a:off x="10463483" y="3336721"/>
            <a:ext cx="0" cy="314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6" name="Picture 2" descr="earch iconì ëí ì´ë¯¸ì§ ê²ìê²°ê³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705" y="3398454"/>
            <a:ext cx="212890" cy="21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텍스트 상자 396"/>
          <p:cNvSpPr txBox="1"/>
          <p:nvPr/>
        </p:nvSpPr>
        <p:spPr>
          <a:xfrm>
            <a:off x="7931487" y="335262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한동대학교</a:t>
            </a:r>
            <a:endParaRPr kumimoji="1" lang="ko-KR" altLang="en-US" sz="1200" dirty="0"/>
          </a:p>
        </p:txBody>
      </p:sp>
      <p:pic>
        <p:nvPicPr>
          <p:cNvPr id="398" name="그림 397"/>
          <p:cNvPicPr>
            <a:picLocks noChangeAspect="1"/>
          </p:cNvPicPr>
          <p:nvPr/>
        </p:nvPicPr>
        <p:blipFill rotWithShape="1">
          <a:blip r:embed="rId9"/>
          <a:srcRect r="-937" b="50152"/>
          <a:stretch/>
        </p:blipFill>
        <p:spPr>
          <a:xfrm>
            <a:off x="7947386" y="5017069"/>
            <a:ext cx="2786645" cy="851346"/>
          </a:xfrm>
          <a:prstGeom prst="rect">
            <a:avLst/>
          </a:prstGeom>
        </p:spPr>
      </p:pic>
      <p:sp>
        <p:nvSpPr>
          <p:cNvPr id="399" name="텍스트 상자 398"/>
          <p:cNvSpPr txBox="1"/>
          <p:nvPr/>
        </p:nvSpPr>
        <p:spPr>
          <a:xfrm>
            <a:off x="8295111" y="1153814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rPr>
              <a:t>나의 가는 길</a:t>
            </a:r>
            <a:endParaRPr kumimoji="1" lang="ko-KR" altLang="en-US" dirty="0">
              <a:solidFill>
                <a:srgbClr val="92D05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400" name="Picture 8" descr="a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905" y="1156922"/>
            <a:ext cx="331304" cy="33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텍스트 상자 1026"/>
          <p:cNvSpPr txBox="1"/>
          <p:nvPr/>
        </p:nvSpPr>
        <p:spPr>
          <a:xfrm>
            <a:off x="1571426" y="54318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1.</a:t>
            </a:r>
            <a:r>
              <a:rPr kumimoji="1" lang="ko-KR" altLang="en-US" dirty="0" smtClean="0"/>
              <a:t> 메인 화면 </a:t>
            </a:r>
            <a:endParaRPr kumimoji="1" lang="ko-KR" altLang="en-US" dirty="0"/>
          </a:p>
        </p:txBody>
      </p:sp>
      <p:sp>
        <p:nvSpPr>
          <p:cNvPr id="402" name="텍스트 상자 401"/>
          <p:cNvSpPr txBox="1"/>
          <p:nvPr/>
        </p:nvSpPr>
        <p:spPr>
          <a:xfrm>
            <a:off x="4727137" y="52003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2.</a:t>
            </a:r>
            <a:r>
              <a:rPr kumimoji="1" lang="ko-KR" altLang="en-US" dirty="0" smtClean="0"/>
              <a:t> 버튼 클릭 시</a:t>
            </a:r>
            <a:endParaRPr kumimoji="1" lang="ko-KR" altLang="en-US" dirty="0"/>
          </a:p>
        </p:txBody>
      </p:sp>
      <p:sp>
        <p:nvSpPr>
          <p:cNvPr id="403" name="텍스트 상자 402"/>
          <p:cNvSpPr txBox="1"/>
          <p:nvPr/>
        </p:nvSpPr>
        <p:spPr>
          <a:xfrm>
            <a:off x="8717718" y="47723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3.</a:t>
            </a:r>
            <a:r>
              <a:rPr kumimoji="1" lang="ko-KR" altLang="en-US" dirty="0" smtClean="0"/>
              <a:t> 퀵 서치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13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490204" y="995077"/>
            <a:ext cx="3005958" cy="55074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90204" y="995077"/>
            <a:ext cx="483475" cy="436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563776" y="5822208"/>
            <a:ext cx="2848303" cy="580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텍스트 상자 50"/>
          <p:cNvSpPr txBox="1"/>
          <p:nvPr/>
        </p:nvSpPr>
        <p:spPr>
          <a:xfrm>
            <a:off x="563776" y="5996088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1874726" y="5996087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cxnSp>
        <p:nvCxnSpPr>
          <p:cNvPr id="53" name="직선 연결선[R] 52"/>
          <p:cNvCxnSpPr/>
          <p:nvPr/>
        </p:nvCxnSpPr>
        <p:spPr>
          <a:xfrm>
            <a:off x="490204" y="1431935"/>
            <a:ext cx="300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556691" y="1938596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5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3217002" y="2085656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텍스트 상자 55"/>
          <p:cNvSpPr txBox="1"/>
          <p:nvPr/>
        </p:nvSpPr>
        <p:spPr>
          <a:xfrm>
            <a:off x="556691" y="2025453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57" name="텍스트 상자 56"/>
          <p:cNvSpPr txBox="1"/>
          <p:nvPr/>
        </p:nvSpPr>
        <p:spPr>
          <a:xfrm>
            <a:off x="556691" y="2299337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58" name="텍스트 상자 57"/>
          <p:cNvSpPr txBox="1"/>
          <p:nvPr/>
        </p:nvSpPr>
        <p:spPr>
          <a:xfrm>
            <a:off x="556691" y="2572572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59" name="텍스트 상자 58"/>
          <p:cNvSpPr txBox="1"/>
          <p:nvPr/>
        </p:nvSpPr>
        <p:spPr>
          <a:xfrm>
            <a:off x="1346803" y="2572572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60" name="텍스트 상자 59"/>
          <p:cNvSpPr txBox="1"/>
          <p:nvPr/>
        </p:nvSpPr>
        <p:spPr>
          <a:xfrm>
            <a:off x="2422881" y="2572572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이동수단 </a:t>
            </a:r>
            <a:endParaRPr kumimoji="1" lang="ko-KR" altLang="en-US" sz="1200" dirty="0"/>
          </a:p>
        </p:txBody>
      </p:sp>
      <p:cxnSp>
        <p:nvCxnSpPr>
          <p:cNvPr id="61" name="직선 연결선[R] 60"/>
          <p:cNvCxnSpPr/>
          <p:nvPr/>
        </p:nvCxnSpPr>
        <p:spPr>
          <a:xfrm>
            <a:off x="1113740" y="2259082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/>
          <p:cNvCxnSpPr/>
          <p:nvPr/>
        </p:nvCxnSpPr>
        <p:spPr>
          <a:xfrm>
            <a:off x="1113740" y="2528957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삼각형 62"/>
          <p:cNvSpPr/>
          <p:nvPr/>
        </p:nvSpPr>
        <p:spPr>
          <a:xfrm rot="10800000">
            <a:off x="3112804" y="2680189"/>
            <a:ext cx="71645" cy="617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4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3217002" y="2372366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3191534" y="1108526"/>
            <a:ext cx="191501" cy="184363"/>
            <a:chOff x="3517495" y="643180"/>
            <a:chExt cx="191501" cy="184363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3191534" y="1108526"/>
            <a:ext cx="191501" cy="184363"/>
            <a:chOff x="3517495" y="643180"/>
            <a:chExt cx="191501" cy="184363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2918217" y="1108113"/>
            <a:ext cx="201672" cy="20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4" name="오른쪽 화살표[R] 73"/>
          <p:cNvSpPr/>
          <p:nvPr/>
        </p:nvSpPr>
        <p:spPr>
          <a:xfrm rot="19609571">
            <a:off x="2971366" y="1162411"/>
            <a:ext cx="103957" cy="944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5" name="직선 연결선[R] 74"/>
          <p:cNvCxnSpPr/>
          <p:nvPr/>
        </p:nvCxnSpPr>
        <p:spPr>
          <a:xfrm flipV="1">
            <a:off x="490204" y="1809159"/>
            <a:ext cx="3005958" cy="1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텍스트 상자 75"/>
          <p:cNvSpPr txBox="1"/>
          <p:nvPr/>
        </p:nvSpPr>
        <p:spPr>
          <a:xfrm>
            <a:off x="725839" y="148451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</a:t>
            </a:r>
            <a:r>
              <a:rPr kumimoji="1" lang="ko-KR" altLang="en-US" sz="1400" dirty="0" smtClean="0"/>
              <a:t>기본 일정</a:t>
            </a:r>
            <a:endParaRPr kumimoji="1" lang="ko-KR" altLang="en-US" sz="1400" dirty="0"/>
          </a:p>
        </p:txBody>
      </p:sp>
      <p:sp>
        <p:nvSpPr>
          <p:cNvPr id="77" name="직사각형 76"/>
          <p:cNvSpPr/>
          <p:nvPr/>
        </p:nvSpPr>
        <p:spPr>
          <a:xfrm>
            <a:off x="1444777" y="995077"/>
            <a:ext cx="2051385" cy="5507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8" name="직선 연결선[R] 77"/>
          <p:cNvCxnSpPr/>
          <p:nvPr/>
        </p:nvCxnSpPr>
        <p:spPr>
          <a:xfrm>
            <a:off x="1444777" y="1425942"/>
            <a:ext cx="2051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/>
          <p:cNvCxnSpPr/>
          <p:nvPr/>
        </p:nvCxnSpPr>
        <p:spPr>
          <a:xfrm>
            <a:off x="1439852" y="1484516"/>
            <a:ext cx="2056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79"/>
          <p:cNvCxnSpPr/>
          <p:nvPr/>
        </p:nvCxnSpPr>
        <p:spPr>
          <a:xfrm>
            <a:off x="1439852" y="2509638"/>
            <a:ext cx="2056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1451175" y="1433950"/>
            <a:ext cx="2033664" cy="621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2" name="텍스트 상자 81"/>
          <p:cNvSpPr txBox="1"/>
          <p:nvPr/>
        </p:nvSpPr>
        <p:spPr>
          <a:xfrm>
            <a:off x="1510498" y="1572617"/>
            <a:ext cx="10102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 smtClean="0"/>
              <a:t>     </a:t>
            </a:r>
            <a:r>
              <a:rPr kumimoji="1" lang="ko-KR" altLang="en-US" sz="800" dirty="0" smtClean="0"/>
              <a:t> 기본 폴더</a:t>
            </a:r>
            <a:r>
              <a:rPr kumimoji="1" lang="en-US" altLang="ko-KR" sz="800" dirty="0" smtClean="0"/>
              <a:t> (4)</a:t>
            </a:r>
            <a:endParaRPr kumimoji="1" lang="ko-KR" altLang="en-US" sz="800" dirty="0"/>
          </a:p>
        </p:txBody>
      </p:sp>
      <p:pic>
        <p:nvPicPr>
          <p:cNvPr id="83" name="Picture 2" descr="´ë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4" t="20209" r="10256" b="17924"/>
          <a:stretch/>
        </p:blipFill>
        <p:spPr bwMode="auto">
          <a:xfrm>
            <a:off x="1476670" y="1570840"/>
            <a:ext cx="262313" cy="20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46" y="147505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텍스트 상자 84"/>
          <p:cNvSpPr txBox="1"/>
          <p:nvPr/>
        </p:nvSpPr>
        <p:spPr>
          <a:xfrm>
            <a:off x="1432887" y="2591891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 smtClean="0"/>
              <a:t>     </a:t>
            </a:r>
            <a:r>
              <a:rPr kumimoji="1" lang="ko-KR" altLang="en-US" sz="800" dirty="0" smtClean="0"/>
              <a:t>   </a:t>
            </a:r>
            <a:endParaRPr kumimoji="1" lang="ko-KR" altLang="en-US" sz="800" dirty="0"/>
          </a:p>
        </p:txBody>
      </p:sp>
      <p:pic>
        <p:nvPicPr>
          <p:cNvPr id="86" name="Picture 2" descr="´ë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4" t="20209" r="10256" b="17924"/>
          <a:stretch/>
        </p:blipFill>
        <p:spPr bwMode="auto">
          <a:xfrm>
            <a:off x="1493348" y="2601018"/>
            <a:ext cx="262313" cy="20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직선 연결선[R] 86"/>
          <p:cNvCxnSpPr/>
          <p:nvPr/>
        </p:nvCxnSpPr>
        <p:spPr>
          <a:xfrm>
            <a:off x="1451742" y="2509637"/>
            <a:ext cx="2056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/>
          <p:cNvCxnSpPr/>
          <p:nvPr/>
        </p:nvCxnSpPr>
        <p:spPr>
          <a:xfrm>
            <a:off x="1451742" y="2848017"/>
            <a:ext cx="2056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/>
          <p:cNvCxnSpPr/>
          <p:nvPr/>
        </p:nvCxnSpPr>
        <p:spPr>
          <a:xfrm>
            <a:off x="1451742" y="3210116"/>
            <a:ext cx="2056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텍스트 상자 89"/>
          <p:cNvSpPr txBox="1"/>
          <p:nvPr/>
        </p:nvSpPr>
        <p:spPr>
          <a:xfrm>
            <a:off x="1444777" y="3292369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 smtClean="0"/>
              <a:t>     </a:t>
            </a:r>
            <a:r>
              <a:rPr kumimoji="1" lang="ko-KR" altLang="en-US" sz="800" dirty="0" smtClean="0"/>
              <a:t>    전체 폴더</a:t>
            </a:r>
            <a:r>
              <a:rPr kumimoji="1" lang="en-US" altLang="ko-KR" sz="800" dirty="0" smtClean="0"/>
              <a:t> (4)</a:t>
            </a:r>
            <a:endParaRPr kumimoji="1" lang="ko-KR" altLang="en-US" sz="800" dirty="0"/>
          </a:p>
        </p:txBody>
      </p:sp>
      <p:pic>
        <p:nvPicPr>
          <p:cNvPr id="91" name="Picture 2" descr="´ë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4" t="20209" r="10256" b="17924"/>
          <a:stretch/>
        </p:blipFill>
        <p:spPr bwMode="auto">
          <a:xfrm>
            <a:off x="1541539" y="3306633"/>
            <a:ext cx="262313" cy="20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´ë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4" t="20209" r="10256" b="17924"/>
          <a:stretch/>
        </p:blipFill>
        <p:spPr bwMode="auto">
          <a:xfrm>
            <a:off x="1500747" y="2606923"/>
            <a:ext cx="262313" cy="20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´ë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4" t="20209" r="10256" b="17924"/>
          <a:stretch/>
        </p:blipFill>
        <p:spPr bwMode="auto">
          <a:xfrm>
            <a:off x="1522388" y="2930483"/>
            <a:ext cx="262313" cy="20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28" y="1824367"/>
            <a:ext cx="138898" cy="13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텍스트 상자 94"/>
          <p:cNvSpPr txBox="1"/>
          <p:nvPr/>
        </p:nvSpPr>
        <p:spPr>
          <a:xfrm>
            <a:off x="1749048" y="1816431"/>
            <a:ext cx="4635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00" dirty="0" smtClean="0"/>
              <a:t>서울 여행</a:t>
            </a:r>
            <a:endParaRPr kumimoji="1" lang="ko-KR" altLang="en-US" sz="500" dirty="0"/>
          </a:p>
        </p:txBody>
      </p:sp>
      <p:pic>
        <p:nvPicPr>
          <p:cNvPr id="96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212" y="1997596"/>
            <a:ext cx="138898" cy="13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텍스트 상자 96"/>
          <p:cNvSpPr txBox="1"/>
          <p:nvPr/>
        </p:nvSpPr>
        <p:spPr>
          <a:xfrm>
            <a:off x="1744337" y="1986829"/>
            <a:ext cx="52770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00" dirty="0" smtClean="0"/>
              <a:t>강원도 여행</a:t>
            </a:r>
            <a:endParaRPr kumimoji="1" lang="ko-KR" altLang="en-US" sz="500" dirty="0"/>
          </a:p>
        </p:txBody>
      </p:sp>
      <p:sp>
        <p:nvSpPr>
          <p:cNvPr id="98" name="텍스트 상자 97"/>
          <p:cNvSpPr txBox="1"/>
          <p:nvPr/>
        </p:nvSpPr>
        <p:spPr>
          <a:xfrm>
            <a:off x="1746524" y="2139314"/>
            <a:ext cx="52770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00" dirty="0" smtClean="0"/>
              <a:t>제주도 여행</a:t>
            </a:r>
            <a:endParaRPr kumimoji="1" lang="ko-KR" altLang="en-US" sz="500" dirty="0"/>
          </a:p>
        </p:txBody>
      </p:sp>
      <p:sp>
        <p:nvSpPr>
          <p:cNvPr id="99" name="텍스트 상자 98"/>
          <p:cNvSpPr txBox="1"/>
          <p:nvPr/>
        </p:nvSpPr>
        <p:spPr>
          <a:xfrm>
            <a:off x="1743829" y="2285484"/>
            <a:ext cx="52770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00" dirty="0" smtClean="0"/>
              <a:t>전라도 여행</a:t>
            </a:r>
            <a:endParaRPr kumimoji="1" lang="ko-KR" altLang="en-US" sz="500" dirty="0"/>
          </a:p>
        </p:txBody>
      </p:sp>
      <p:pic>
        <p:nvPicPr>
          <p:cNvPr id="100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611" y="2167073"/>
            <a:ext cx="138898" cy="13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296" y="2325432"/>
            <a:ext cx="138898" cy="13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직선 연결선[R] 101"/>
          <p:cNvCxnSpPr/>
          <p:nvPr/>
        </p:nvCxnSpPr>
        <p:spPr>
          <a:xfrm>
            <a:off x="1457120" y="3891835"/>
            <a:ext cx="2056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[R] 102"/>
          <p:cNvCxnSpPr/>
          <p:nvPr/>
        </p:nvCxnSpPr>
        <p:spPr>
          <a:xfrm>
            <a:off x="1457120" y="3971954"/>
            <a:ext cx="2056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[R] 103"/>
          <p:cNvCxnSpPr/>
          <p:nvPr/>
        </p:nvCxnSpPr>
        <p:spPr>
          <a:xfrm>
            <a:off x="1457120" y="4286524"/>
            <a:ext cx="2056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[R] 104"/>
          <p:cNvCxnSpPr/>
          <p:nvPr/>
        </p:nvCxnSpPr>
        <p:spPr>
          <a:xfrm>
            <a:off x="1457120" y="4588557"/>
            <a:ext cx="2056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1468443" y="3900190"/>
            <a:ext cx="2033664" cy="621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7" name="텍스트 상자 106"/>
          <p:cNvSpPr txBox="1"/>
          <p:nvPr/>
        </p:nvSpPr>
        <p:spPr>
          <a:xfrm>
            <a:off x="1478894" y="4021517"/>
            <a:ext cx="8851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 smtClean="0"/>
              <a:t>     </a:t>
            </a:r>
            <a:r>
              <a:rPr kumimoji="1" lang="ko-KR" altLang="en-US" sz="800" dirty="0" smtClean="0"/>
              <a:t>로그 아웃</a:t>
            </a:r>
            <a:r>
              <a:rPr kumimoji="1" lang="en-US" altLang="ko-KR" sz="800" dirty="0" smtClean="0"/>
              <a:t> </a:t>
            </a:r>
            <a:endParaRPr kumimoji="1" lang="ko-KR" altLang="en-US" sz="800" dirty="0"/>
          </a:p>
        </p:txBody>
      </p:sp>
      <p:sp>
        <p:nvSpPr>
          <p:cNvPr id="108" name="텍스트 상자 107"/>
          <p:cNvSpPr txBox="1"/>
          <p:nvPr/>
        </p:nvSpPr>
        <p:spPr>
          <a:xfrm>
            <a:off x="1519828" y="4340779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 smtClean="0"/>
              <a:t>    </a:t>
            </a:r>
            <a:r>
              <a:rPr kumimoji="1" lang="ko-KR" altLang="en-US" sz="800" dirty="0" smtClean="0"/>
              <a:t>고객 센터</a:t>
            </a:r>
            <a:r>
              <a:rPr kumimoji="1" lang="en-US" altLang="ko-KR" sz="800" dirty="0" smtClean="0"/>
              <a:t> </a:t>
            </a:r>
            <a:endParaRPr kumimoji="1" lang="ko-KR" altLang="en-US" sz="800" dirty="0"/>
          </a:p>
        </p:txBody>
      </p:sp>
      <p:cxnSp>
        <p:nvCxnSpPr>
          <p:cNvPr id="109" name="직선 연결선[R] 108"/>
          <p:cNvCxnSpPr/>
          <p:nvPr/>
        </p:nvCxnSpPr>
        <p:spPr>
          <a:xfrm>
            <a:off x="1441199" y="3552170"/>
            <a:ext cx="2056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텍스트 상자 109"/>
          <p:cNvSpPr txBox="1"/>
          <p:nvPr/>
        </p:nvSpPr>
        <p:spPr>
          <a:xfrm>
            <a:off x="2119599" y="3611763"/>
            <a:ext cx="631904" cy="215444"/>
          </a:xfrm>
          <a:prstGeom prst="rect">
            <a:avLst/>
          </a:prstGeom>
          <a:solidFill>
            <a:srgbClr val="00C73C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800" dirty="0" smtClean="0">
                <a:solidFill>
                  <a:schemeClr val="bg1"/>
                </a:solidFill>
              </a:rPr>
              <a:t>폴더 추가</a:t>
            </a:r>
            <a:endParaRPr kumimoji="1"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1" name="텍스트 상자 110"/>
          <p:cNvSpPr txBox="1"/>
          <p:nvPr/>
        </p:nvSpPr>
        <p:spPr>
          <a:xfrm>
            <a:off x="934436" y="103238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rPr>
              <a:t>나의 가는 길</a:t>
            </a:r>
            <a:endParaRPr kumimoji="1" lang="ko-KR" altLang="en-US" dirty="0">
              <a:solidFill>
                <a:srgbClr val="92D05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5"/>
          <a:srcRect l="2739" t="17488" r="3824" b="13361"/>
          <a:stretch/>
        </p:blipFill>
        <p:spPr>
          <a:xfrm>
            <a:off x="1439852" y="1003341"/>
            <a:ext cx="2056310" cy="422601"/>
          </a:xfrm>
          <a:prstGeom prst="rect">
            <a:avLst/>
          </a:prstGeom>
        </p:spPr>
      </p:pic>
      <p:sp>
        <p:nvSpPr>
          <p:cNvPr id="113" name="텍스트 상자 112"/>
          <p:cNvSpPr txBox="1"/>
          <p:nvPr/>
        </p:nvSpPr>
        <p:spPr>
          <a:xfrm>
            <a:off x="1003366" y="546329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폴더 기능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93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554035"/>
            <a:ext cx="9144000" cy="1749929"/>
          </a:xfrm>
        </p:spPr>
        <p:txBody>
          <a:bodyPr>
            <a:normAutofit/>
          </a:bodyPr>
          <a:lstStyle/>
          <a:p>
            <a:r>
              <a:rPr kumimoji="1" lang="ko-KR" altLang="en-US" sz="9600" dirty="0" smtClean="0"/>
              <a:t>주요 기능 소개</a:t>
            </a:r>
            <a:endParaRPr kumimoji="1"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60958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0318" y="1064071"/>
            <a:ext cx="3005958" cy="55074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0318" y="1064071"/>
            <a:ext cx="483475" cy="436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텍스트 상자 5"/>
          <p:cNvSpPr txBox="1"/>
          <p:nvPr/>
        </p:nvSpPr>
        <p:spPr>
          <a:xfrm>
            <a:off x="1313793" y="110470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rPr>
              <a:t>나의 가는 길</a:t>
            </a:r>
            <a:endParaRPr kumimoji="1" lang="ko-KR" altLang="en-US" dirty="0">
              <a:solidFill>
                <a:srgbClr val="92D05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03890" y="5891202"/>
            <a:ext cx="2848303" cy="580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903890" y="6065082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2214840" y="6065081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0" name="AutoShape 4" descr="§ë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0" y="5129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1" name="직선 연결선[R] 10"/>
          <p:cNvCxnSpPr/>
          <p:nvPr/>
        </p:nvCxnSpPr>
        <p:spPr>
          <a:xfrm>
            <a:off x="830318" y="1500929"/>
            <a:ext cx="300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2109206" y="3272103"/>
            <a:ext cx="358412" cy="358412"/>
            <a:chOff x="903890" y="2138853"/>
            <a:chExt cx="557049" cy="557049"/>
          </a:xfrm>
        </p:grpSpPr>
        <p:sp>
          <p:nvSpPr>
            <p:cNvPr id="13" name="타원 12"/>
            <p:cNvSpPr/>
            <p:nvPr/>
          </p:nvSpPr>
          <p:spPr>
            <a:xfrm>
              <a:off x="903890" y="2138853"/>
              <a:ext cx="557049" cy="5570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77827" y="2385906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 rot="5400000">
              <a:off x="977826" y="2380589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896805" y="2007590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7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3557116" y="215465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텍스트 상자 17"/>
          <p:cNvSpPr txBox="1"/>
          <p:nvPr/>
        </p:nvSpPr>
        <p:spPr>
          <a:xfrm>
            <a:off x="896805" y="2094447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9" name="텍스트 상자 18"/>
          <p:cNvSpPr txBox="1"/>
          <p:nvPr/>
        </p:nvSpPr>
        <p:spPr>
          <a:xfrm>
            <a:off x="896805" y="2368331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896805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1686917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2" name="텍스트 상자 21"/>
          <p:cNvSpPr txBox="1"/>
          <p:nvPr/>
        </p:nvSpPr>
        <p:spPr>
          <a:xfrm>
            <a:off x="2762995" y="2641566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택시 </a:t>
            </a:r>
            <a:endParaRPr kumimoji="1" lang="ko-KR" altLang="en-US" sz="1200" dirty="0"/>
          </a:p>
        </p:txBody>
      </p:sp>
      <p:cxnSp>
        <p:nvCxnSpPr>
          <p:cNvPr id="23" name="직선 연결선[R] 22"/>
          <p:cNvCxnSpPr/>
          <p:nvPr/>
        </p:nvCxnSpPr>
        <p:spPr>
          <a:xfrm>
            <a:off x="1453854" y="2328076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/>
          <p:cNvCxnSpPr/>
          <p:nvPr/>
        </p:nvCxnSpPr>
        <p:spPr>
          <a:xfrm>
            <a:off x="1453854" y="2597951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3557116" y="244136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3531648" y="1177520"/>
            <a:ext cx="191501" cy="184363"/>
            <a:chOff x="3517495" y="643180"/>
            <a:chExt cx="191501" cy="184363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531648" y="1177520"/>
            <a:ext cx="191501" cy="184363"/>
            <a:chOff x="3517495" y="643180"/>
            <a:chExt cx="191501" cy="18436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3258331" y="1177107"/>
            <a:ext cx="201672" cy="20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오른쪽 화살표[R] 34"/>
          <p:cNvSpPr/>
          <p:nvPr/>
        </p:nvSpPr>
        <p:spPr>
          <a:xfrm rot="19609571">
            <a:off x="3311480" y="1231405"/>
            <a:ext cx="103957" cy="944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6" name="직선 연결선[R] 35"/>
          <p:cNvCxnSpPr/>
          <p:nvPr/>
        </p:nvCxnSpPr>
        <p:spPr>
          <a:xfrm flipV="1">
            <a:off x="830318" y="1878153"/>
            <a:ext cx="3005958" cy="1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36"/>
          <p:cNvSpPr txBox="1"/>
          <p:nvPr/>
        </p:nvSpPr>
        <p:spPr>
          <a:xfrm>
            <a:off x="1065953" y="1553510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</a:t>
            </a:r>
            <a:r>
              <a:rPr kumimoji="1" lang="ko-KR" altLang="en-US" sz="1400" dirty="0" smtClean="0"/>
              <a:t>서울 시청까지 가는 길</a:t>
            </a:r>
            <a:endParaRPr kumimoji="1" lang="ko-KR" altLang="en-US" sz="1400" dirty="0"/>
          </a:p>
        </p:txBody>
      </p:sp>
      <p:pic>
        <p:nvPicPr>
          <p:cNvPr id="38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3432819" y="3008251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979" y="3008251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18" y="15503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텍스트 상자 40"/>
          <p:cNvSpPr txBox="1"/>
          <p:nvPr/>
        </p:nvSpPr>
        <p:spPr>
          <a:xfrm>
            <a:off x="1353990" y="205451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한동대학교</a:t>
            </a:r>
            <a:endParaRPr kumimoji="1" lang="ko-KR" altLang="en-US" sz="1400" dirty="0"/>
          </a:p>
        </p:txBody>
      </p:sp>
      <p:sp>
        <p:nvSpPr>
          <p:cNvPr id="42" name="텍스트 상자 41"/>
          <p:cNvSpPr txBox="1"/>
          <p:nvPr/>
        </p:nvSpPr>
        <p:spPr>
          <a:xfrm>
            <a:off x="1345368" y="232526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포항역</a:t>
            </a:r>
            <a:endParaRPr kumimoji="1" lang="ko-KR" altLang="en-US" sz="1400" dirty="0"/>
          </a:p>
        </p:txBody>
      </p:sp>
      <p:sp>
        <p:nvSpPr>
          <p:cNvPr id="43" name="텍스트 상자 42"/>
          <p:cNvSpPr txBox="1"/>
          <p:nvPr/>
        </p:nvSpPr>
        <p:spPr>
          <a:xfrm>
            <a:off x="1284270" y="2657413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30</a:t>
            </a:r>
            <a:r>
              <a:rPr kumimoji="1" lang="ko-KR" altLang="en-US" sz="1100" dirty="0" smtClean="0"/>
              <a:t>분</a:t>
            </a:r>
            <a:endParaRPr kumimoji="1" lang="ko-KR" altLang="en-US" sz="1100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88002" y="2652071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8,000</a:t>
            </a:r>
            <a:r>
              <a:rPr kumimoji="1" lang="ko-KR" altLang="en-US" sz="1100" dirty="0" smtClean="0"/>
              <a:t>원</a:t>
            </a:r>
            <a:endParaRPr kumimoji="1" lang="ko-KR" altLang="en-US" sz="1100" dirty="0"/>
          </a:p>
        </p:txBody>
      </p:sp>
      <p:sp>
        <p:nvSpPr>
          <p:cNvPr id="45" name="텍스트 상자 44"/>
          <p:cNvSpPr txBox="1"/>
          <p:nvPr/>
        </p:nvSpPr>
        <p:spPr>
          <a:xfrm>
            <a:off x="1473940" y="6072022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30</a:t>
            </a:r>
            <a:r>
              <a:rPr kumimoji="1" lang="ko-KR" altLang="en-US" sz="1200" dirty="0" smtClean="0"/>
              <a:t>분</a:t>
            </a:r>
            <a:endParaRPr kumimoji="1" lang="ko-KR" altLang="en-US" sz="1200" dirty="0"/>
          </a:p>
        </p:txBody>
      </p:sp>
      <p:sp>
        <p:nvSpPr>
          <p:cNvPr id="46" name="텍스트 상자 45"/>
          <p:cNvSpPr txBox="1"/>
          <p:nvPr/>
        </p:nvSpPr>
        <p:spPr>
          <a:xfrm>
            <a:off x="2836133" y="6072022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8,000</a:t>
            </a:r>
            <a:r>
              <a:rPr kumimoji="1" lang="ko-KR" altLang="en-US" sz="1200" dirty="0" smtClean="0"/>
              <a:t>원</a:t>
            </a:r>
            <a:endParaRPr kumimoji="1" lang="ko-KR" altLang="en-US" sz="1200" dirty="0"/>
          </a:p>
        </p:txBody>
      </p:sp>
      <p:pic>
        <p:nvPicPr>
          <p:cNvPr id="47" name="Picture 8" descr="a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962" y="1108017"/>
            <a:ext cx="331304" cy="33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830318" y="1064071"/>
            <a:ext cx="3005958" cy="55074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30318" y="1064071"/>
            <a:ext cx="483475" cy="436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텍스트 상자 50"/>
          <p:cNvSpPr txBox="1"/>
          <p:nvPr/>
        </p:nvSpPr>
        <p:spPr>
          <a:xfrm>
            <a:off x="1313793" y="110470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rPr>
              <a:t>나의 가는 길</a:t>
            </a:r>
            <a:endParaRPr kumimoji="1" lang="ko-KR" altLang="en-US" dirty="0">
              <a:solidFill>
                <a:srgbClr val="92D05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903890" y="5891202"/>
            <a:ext cx="2848303" cy="580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텍스트 상자 52"/>
          <p:cNvSpPr txBox="1"/>
          <p:nvPr/>
        </p:nvSpPr>
        <p:spPr>
          <a:xfrm>
            <a:off x="903890" y="6065082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54" name="텍스트 상자 53"/>
          <p:cNvSpPr txBox="1"/>
          <p:nvPr/>
        </p:nvSpPr>
        <p:spPr>
          <a:xfrm>
            <a:off x="2214840" y="6065081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55" name="AutoShape 4" descr="§ë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0" y="5129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56" name="직선 연결선[R] 55"/>
          <p:cNvCxnSpPr/>
          <p:nvPr/>
        </p:nvCxnSpPr>
        <p:spPr>
          <a:xfrm>
            <a:off x="830318" y="1500929"/>
            <a:ext cx="300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2109206" y="3272103"/>
            <a:ext cx="358412" cy="358412"/>
            <a:chOff x="903890" y="2138853"/>
            <a:chExt cx="557049" cy="557049"/>
          </a:xfrm>
        </p:grpSpPr>
        <p:sp>
          <p:nvSpPr>
            <p:cNvPr id="58" name="타원 57"/>
            <p:cNvSpPr/>
            <p:nvPr/>
          </p:nvSpPr>
          <p:spPr>
            <a:xfrm>
              <a:off x="903890" y="2138853"/>
              <a:ext cx="557049" cy="5570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977827" y="2385906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 rot="5400000">
              <a:off x="977826" y="2380589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61" name="모서리가 둥근 직사각형 60"/>
          <p:cNvSpPr/>
          <p:nvPr/>
        </p:nvSpPr>
        <p:spPr>
          <a:xfrm>
            <a:off x="896805" y="2007590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2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3557116" y="215465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텍스트 상자 62"/>
          <p:cNvSpPr txBox="1"/>
          <p:nvPr/>
        </p:nvSpPr>
        <p:spPr>
          <a:xfrm>
            <a:off x="896805" y="2094447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64" name="텍스트 상자 63"/>
          <p:cNvSpPr txBox="1"/>
          <p:nvPr/>
        </p:nvSpPr>
        <p:spPr>
          <a:xfrm>
            <a:off x="896805" y="2368331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65" name="텍스트 상자 64"/>
          <p:cNvSpPr txBox="1"/>
          <p:nvPr/>
        </p:nvSpPr>
        <p:spPr>
          <a:xfrm>
            <a:off x="896805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1686917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67" name="텍스트 상자 66"/>
          <p:cNvSpPr txBox="1"/>
          <p:nvPr/>
        </p:nvSpPr>
        <p:spPr>
          <a:xfrm>
            <a:off x="2762995" y="2641566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택시 </a:t>
            </a:r>
            <a:endParaRPr kumimoji="1" lang="ko-KR" altLang="en-US" sz="1200" dirty="0"/>
          </a:p>
        </p:txBody>
      </p:sp>
      <p:cxnSp>
        <p:nvCxnSpPr>
          <p:cNvPr id="68" name="직선 연결선[R] 67"/>
          <p:cNvCxnSpPr/>
          <p:nvPr/>
        </p:nvCxnSpPr>
        <p:spPr>
          <a:xfrm>
            <a:off x="1453854" y="2328076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/>
          <p:cNvCxnSpPr/>
          <p:nvPr/>
        </p:nvCxnSpPr>
        <p:spPr>
          <a:xfrm>
            <a:off x="1453854" y="2597951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3557116" y="244136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3531648" y="1177520"/>
            <a:ext cx="191501" cy="184363"/>
            <a:chOff x="3517495" y="643180"/>
            <a:chExt cx="191501" cy="184363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3531648" y="1177520"/>
            <a:ext cx="191501" cy="184363"/>
            <a:chOff x="3517495" y="643180"/>
            <a:chExt cx="191501" cy="184363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3258331" y="1177107"/>
            <a:ext cx="201672" cy="20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0" name="오른쪽 화살표[R] 79"/>
          <p:cNvSpPr/>
          <p:nvPr/>
        </p:nvSpPr>
        <p:spPr>
          <a:xfrm rot="19609571">
            <a:off x="3311480" y="1231405"/>
            <a:ext cx="103957" cy="944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1" name="직선 연결선[R] 80"/>
          <p:cNvCxnSpPr/>
          <p:nvPr/>
        </p:nvCxnSpPr>
        <p:spPr>
          <a:xfrm flipV="1">
            <a:off x="830318" y="1878153"/>
            <a:ext cx="3005958" cy="1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텍스트 상자 81"/>
          <p:cNvSpPr txBox="1"/>
          <p:nvPr/>
        </p:nvSpPr>
        <p:spPr>
          <a:xfrm>
            <a:off x="1065953" y="1553510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</a:t>
            </a:r>
            <a:r>
              <a:rPr kumimoji="1" lang="ko-KR" altLang="en-US" sz="1400" dirty="0" smtClean="0"/>
              <a:t>서울 시청까지 가는 길</a:t>
            </a:r>
            <a:endParaRPr kumimoji="1" lang="ko-KR" altLang="en-US" sz="1400" dirty="0"/>
          </a:p>
        </p:txBody>
      </p:sp>
      <p:pic>
        <p:nvPicPr>
          <p:cNvPr id="83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3432819" y="3008251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979" y="3008251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18" y="15503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텍스트 상자 85"/>
          <p:cNvSpPr txBox="1"/>
          <p:nvPr/>
        </p:nvSpPr>
        <p:spPr>
          <a:xfrm>
            <a:off x="1538490" y="4376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>
                <a:latin typeface="Gulim" charset="-127"/>
                <a:ea typeface="Gulim" charset="-127"/>
                <a:cs typeface="Gulim" charset="-127"/>
              </a:rPr>
              <a:t>처음 화면</a:t>
            </a:r>
            <a:endParaRPr kumimoji="1" lang="ko-KR" altLang="en-US" dirty="0">
              <a:latin typeface="Gulim" charset="-127"/>
              <a:ea typeface="Gulim" charset="-127"/>
              <a:cs typeface="Gulim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590151" y="1064071"/>
            <a:ext cx="3005958" cy="55074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590151" y="1064071"/>
            <a:ext cx="483475" cy="436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9" name="텍스트 상자 88"/>
          <p:cNvSpPr txBox="1"/>
          <p:nvPr/>
        </p:nvSpPr>
        <p:spPr>
          <a:xfrm>
            <a:off x="5073626" y="110470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rPr>
              <a:t>나의 가는 길</a:t>
            </a:r>
            <a:endParaRPr kumimoji="1" lang="ko-KR" altLang="en-US" dirty="0">
              <a:solidFill>
                <a:srgbClr val="92D05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663723" y="5891202"/>
            <a:ext cx="2848303" cy="580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텍스트 상자 90"/>
          <p:cNvSpPr txBox="1"/>
          <p:nvPr/>
        </p:nvSpPr>
        <p:spPr>
          <a:xfrm>
            <a:off x="4663723" y="6065082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92" name="텍스트 상자 91"/>
          <p:cNvSpPr txBox="1"/>
          <p:nvPr/>
        </p:nvSpPr>
        <p:spPr>
          <a:xfrm>
            <a:off x="5974673" y="6065081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cxnSp>
        <p:nvCxnSpPr>
          <p:cNvPr id="93" name="직선 연결선[R] 92"/>
          <p:cNvCxnSpPr/>
          <p:nvPr/>
        </p:nvCxnSpPr>
        <p:spPr>
          <a:xfrm>
            <a:off x="4590151" y="1500929"/>
            <a:ext cx="300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5853630" y="4605833"/>
            <a:ext cx="358412" cy="358412"/>
            <a:chOff x="903890" y="2138853"/>
            <a:chExt cx="557049" cy="557049"/>
          </a:xfrm>
        </p:grpSpPr>
        <p:sp>
          <p:nvSpPr>
            <p:cNvPr id="95" name="타원 94"/>
            <p:cNvSpPr/>
            <p:nvPr/>
          </p:nvSpPr>
          <p:spPr>
            <a:xfrm>
              <a:off x="903890" y="2138853"/>
              <a:ext cx="557049" cy="5570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977827" y="2385906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7" name="모서리가 둥근 직사각형 96"/>
            <p:cNvSpPr/>
            <p:nvPr/>
          </p:nvSpPr>
          <p:spPr>
            <a:xfrm rot="5400000">
              <a:off x="977826" y="2380589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98" name="모서리가 둥근 직사각형 97"/>
          <p:cNvSpPr/>
          <p:nvPr/>
        </p:nvSpPr>
        <p:spPr>
          <a:xfrm>
            <a:off x="4656638" y="2007590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9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7316949" y="215465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텍스트 상자 99"/>
          <p:cNvSpPr txBox="1"/>
          <p:nvPr/>
        </p:nvSpPr>
        <p:spPr>
          <a:xfrm>
            <a:off x="4656638" y="2094447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01" name="텍스트 상자 100"/>
          <p:cNvSpPr txBox="1"/>
          <p:nvPr/>
        </p:nvSpPr>
        <p:spPr>
          <a:xfrm>
            <a:off x="4656638" y="2368331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02" name="텍스트 상자 101"/>
          <p:cNvSpPr txBox="1"/>
          <p:nvPr/>
        </p:nvSpPr>
        <p:spPr>
          <a:xfrm>
            <a:off x="4656638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03" name="텍스트 상자 102"/>
          <p:cNvSpPr txBox="1"/>
          <p:nvPr/>
        </p:nvSpPr>
        <p:spPr>
          <a:xfrm>
            <a:off x="5446750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04" name="텍스트 상자 103"/>
          <p:cNvSpPr txBox="1"/>
          <p:nvPr/>
        </p:nvSpPr>
        <p:spPr>
          <a:xfrm>
            <a:off x="6522828" y="2641566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택시 </a:t>
            </a:r>
            <a:endParaRPr kumimoji="1" lang="ko-KR" altLang="en-US" sz="1200" dirty="0"/>
          </a:p>
        </p:txBody>
      </p:sp>
      <p:cxnSp>
        <p:nvCxnSpPr>
          <p:cNvPr id="105" name="직선 연결선[R] 104"/>
          <p:cNvCxnSpPr/>
          <p:nvPr/>
        </p:nvCxnSpPr>
        <p:spPr>
          <a:xfrm>
            <a:off x="5213687" y="2328076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[R] 105"/>
          <p:cNvCxnSpPr/>
          <p:nvPr/>
        </p:nvCxnSpPr>
        <p:spPr>
          <a:xfrm>
            <a:off x="5213687" y="2597951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7316949" y="244136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그룹 107"/>
          <p:cNvGrpSpPr/>
          <p:nvPr/>
        </p:nvGrpSpPr>
        <p:grpSpPr>
          <a:xfrm>
            <a:off x="7291481" y="1177520"/>
            <a:ext cx="191501" cy="184363"/>
            <a:chOff x="3517495" y="643180"/>
            <a:chExt cx="191501" cy="184363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7291481" y="1177520"/>
            <a:ext cx="191501" cy="184363"/>
            <a:chOff x="3517495" y="643180"/>
            <a:chExt cx="191501" cy="184363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6" name="직사각형 115"/>
          <p:cNvSpPr/>
          <p:nvPr/>
        </p:nvSpPr>
        <p:spPr>
          <a:xfrm>
            <a:off x="7018164" y="1177107"/>
            <a:ext cx="201672" cy="20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7" name="오른쪽 화살표[R] 116"/>
          <p:cNvSpPr/>
          <p:nvPr/>
        </p:nvSpPr>
        <p:spPr>
          <a:xfrm rot="19609571">
            <a:off x="7071313" y="1231405"/>
            <a:ext cx="103957" cy="944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8" name="직선 연결선[R] 117"/>
          <p:cNvCxnSpPr/>
          <p:nvPr/>
        </p:nvCxnSpPr>
        <p:spPr>
          <a:xfrm flipV="1">
            <a:off x="4590151" y="1878153"/>
            <a:ext cx="3005958" cy="1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텍스트 상자 118"/>
          <p:cNvSpPr txBox="1"/>
          <p:nvPr/>
        </p:nvSpPr>
        <p:spPr>
          <a:xfrm>
            <a:off x="4825786" y="1553510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</a:t>
            </a:r>
            <a:r>
              <a:rPr kumimoji="1" lang="ko-KR" altLang="en-US" sz="1400" dirty="0" smtClean="0"/>
              <a:t>서울 시청까지 가는 길</a:t>
            </a:r>
            <a:endParaRPr kumimoji="1" lang="ko-KR" altLang="en-US" sz="1400" dirty="0"/>
          </a:p>
        </p:txBody>
      </p:sp>
      <p:pic>
        <p:nvPicPr>
          <p:cNvPr id="120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7192652" y="3008251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812" y="3008251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151" y="15503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직사각형 122"/>
          <p:cNvSpPr/>
          <p:nvPr/>
        </p:nvSpPr>
        <p:spPr>
          <a:xfrm>
            <a:off x="8383883" y="1064071"/>
            <a:ext cx="3005958" cy="55074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8383883" y="1064071"/>
            <a:ext cx="483475" cy="436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5" name="텍스트 상자 124"/>
          <p:cNvSpPr txBox="1"/>
          <p:nvPr/>
        </p:nvSpPr>
        <p:spPr>
          <a:xfrm>
            <a:off x="8867358" y="110470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rPr>
              <a:t>나의 가는 길</a:t>
            </a:r>
            <a:endParaRPr kumimoji="1" lang="ko-KR" altLang="en-US" dirty="0">
              <a:solidFill>
                <a:srgbClr val="92D05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8457455" y="5891202"/>
            <a:ext cx="2848303" cy="580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27" name="텍스트 상자 126"/>
          <p:cNvSpPr txBox="1"/>
          <p:nvPr/>
        </p:nvSpPr>
        <p:spPr>
          <a:xfrm>
            <a:off x="8457455" y="6065082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28" name="텍스트 상자 127"/>
          <p:cNvSpPr txBox="1"/>
          <p:nvPr/>
        </p:nvSpPr>
        <p:spPr>
          <a:xfrm>
            <a:off x="9768405" y="6065081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cxnSp>
        <p:nvCxnSpPr>
          <p:cNvPr id="129" name="직선 연결선[R] 128"/>
          <p:cNvCxnSpPr/>
          <p:nvPr/>
        </p:nvCxnSpPr>
        <p:spPr>
          <a:xfrm>
            <a:off x="8383883" y="1500929"/>
            <a:ext cx="300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모서리가 둥근 직사각형 129"/>
          <p:cNvSpPr/>
          <p:nvPr/>
        </p:nvSpPr>
        <p:spPr>
          <a:xfrm>
            <a:off x="8450370" y="2007590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1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11110681" y="215465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텍스트 상자 131"/>
          <p:cNvSpPr txBox="1"/>
          <p:nvPr/>
        </p:nvSpPr>
        <p:spPr>
          <a:xfrm>
            <a:off x="8450370" y="2094447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33" name="텍스트 상자 132"/>
          <p:cNvSpPr txBox="1"/>
          <p:nvPr/>
        </p:nvSpPr>
        <p:spPr>
          <a:xfrm>
            <a:off x="8450370" y="2368331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34" name="텍스트 상자 133"/>
          <p:cNvSpPr txBox="1"/>
          <p:nvPr/>
        </p:nvSpPr>
        <p:spPr>
          <a:xfrm>
            <a:off x="8450370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35" name="텍스트 상자 134"/>
          <p:cNvSpPr txBox="1"/>
          <p:nvPr/>
        </p:nvSpPr>
        <p:spPr>
          <a:xfrm>
            <a:off x="9240482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36" name="텍스트 상자 135"/>
          <p:cNvSpPr txBox="1"/>
          <p:nvPr/>
        </p:nvSpPr>
        <p:spPr>
          <a:xfrm>
            <a:off x="10316560" y="2641566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택시 </a:t>
            </a:r>
            <a:endParaRPr kumimoji="1" lang="ko-KR" altLang="en-US" sz="1200" dirty="0"/>
          </a:p>
        </p:txBody>
      </p:sp>
      <p:cxnSp>
        <p:nvCxnSpPr>
          <p:cNvPr id="137" name="직선 연결선[R] 136"/>
          <p:cNvCxnSpPr/>
          <p:nvPr/>
        </p:nvCxnSpPr>
        <p:spPr>
          <a:xfrm>
            <a:off x="9007419" y="2328076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[R] 137"/>
          <p:cNvCxnSpPr/>
          <p:nvPr/>
        </p:nvCxnSpPr>
        <p:spPr>
          <a:xfrm>
            <a:off x="9007419" y="2597951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11110681" y="244136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0" name="그룹 139"/>
          <p:cNvGrpSpPr/>
          <p:nvPr/>
        </p:nvGrpSpPr>
        <p:grpSpPr>
          <a:xfrm>
            <a:off x="11085213" y="1177520"/>
            <a:ext cx="191501" cy="184363"/>
            <a:chOff x="3517495" y="643180"/>
            <a:chExt cx="191501" cy="184363"/>
          </a:xfrm>
        </p:grpSpPr>
        <p:sp>
          <p:nvSpPr>
            <p:cNvPr id="141" name="모서리가 둥근 직사각형 140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11085213" y="1177520"/>
            <a:ext cx="191501" cy="184363"/>
            <a:chOff x="3517495" y="643180"/>
            <a:chExt cx="191501" cy="184363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10811896" y="1177107"/>
            <a:ext cx="201672" cy="20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9" name="오른쪽 화살표[R] 148"/>
          <p:cNvSpPr/>
          <p:nvPr/>
        </p:nvSpPr>
        <p:spPr>
          <a:xfrm rot="19609571">
            <a:off x="10865045" y="1231405"/>
            <a:ext cx="103957" cy="944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50" name="직선 연결선[R] 149"/>
          <p:cNvCxnSpPr/>
          <p:nvPr/>
        </p:nvCxnSpPr>
        <p:spPr>
          <a:xfrm flipV="1">
            <a:off x="8383883" y="1878153"/>
            <a:ext cx="3005958" cy="1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텍스트 상자 150"/>
          <p:cNvSpPr txBox="1"/>
          <p:nvPr/>
        </p:nvSpPr>
        <p:spPr>
          <a:xfrm>
            <a:off x="8619518" y="1553510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</a:t>
            </a:r>
            <a:r>
              <a:rPr kumimoji="1" lang="ko-KR" altLang="en-US" sz="1400" dirty="0" smtClean="0"/>
              <a:t>서울 시청까지 가는 길</a:t>
            </a:r>
            <a:endParaRPr kumimoji="1" lang="ko-KR" altLang="en-US" sz="1400" dirty="0"/>
          </a:p>
        </p:txBody>
      </p:sp>
      <p:pic>
        <p:nvPicPr>
          <p:cNvPr id="152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10986384" y="3008251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544" y="3008251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883" y="15503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모서리가 둥근 직사각형 154"/>
          <p:cNvSpPr/>
          <p:nvPr/>
        </p:nvSpPr>
        <p:spPr>
          <a:xfrm>
            <a:off x="4649467" y="3301806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6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7309778" y="3448866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텍스트 상자 156"/>
          <p:cNvSpPr txBox="1"/>
          <p:nvPr/>
        </p:nvSpPr>
        <p:spPr>
          <a:xfrm>
            <a:off x="4649467" y="3388663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58" name="텍스트 상자 157"/>
          <p:cNvSpPr txBox="1"/>
          <p:nvPr/>
        </p:nvSpPr>
        <p:spPr>
          <a:xfrm>
            <a:off x="4649467" y="3662547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59" name="텍스트 상자 158"/>
          <p:cNvSpPr txBox="1"/>
          <p:nvPr/>
        </p:nvSpPr>
        <p:spPr>
          <a:xfrm>
            <a:off x="4649467" y="3935782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60" name="텍스트 상자 159"/>
          <p:cNvSpPr txBox="1"/>
          <p:nvPr/>
        </p:nvSpPr>
        <p:spPr>
          <a:xfrm>
            <a:off x="5439579" y="3935782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61" name="텍스트 상자 160"/>
          <p:cNvSpPr txBox="1"/>
          <p:nvPr/>
        </p:nvSpPr>
        <p:spPr>
          <a:xfrm>
            <a:off x="6515657" y="3935782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기차 </a:t>
            </a:r>
            <a:endParaRPr kumimoji="1" lang="ko-KR" altLang="en-US" sz="1200" dirty="0"/>
          </a:p>
        </p:txBody>
      </p:sp>
      <p:cxnSp>
        <p:nvCxnSpPr>
          <p:cNvPr id="162" name="직선 연결선[R] 161"/>
          <p:cNvCxnSpPr/>
          <p:nvPr/>
        </p:nvCxnSpPr>
        <p:spPr>
          <a:xfrm>
            <a:off x="5206516" y="3622292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[R] 162"/>
          <p:cNvCxnSpPr/>
          <p:nvPr/>
        </p:nvCxnSpPr>
        <p:spPr>
          <a:xfrm>
            <a:off x="5206516" y="3892167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7309778" y="3735576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7185481" y="4302467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641" y="4302467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모서리가 둥근 직사각형 166"/>
          <p:cNvSpPr/>
          <p:nvPr/>
        </p:nvSpPr>
        <p:spPr>
          <a:xfrm>
            <a:off x="8450370" y="3300780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68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11110681" y="344784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텍스트 상자 168"/>
          <p:cNvSpPr txBox="1"/>
          <p:nvPr/>
        </p:nvSpPr>
        <p:spPr>
          <a:xfrm>
            <a:off x="8450370" y="3387637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70" name="텍스트 상자 169"/>
          <p:cNvSpPr txBox="1"/>
          <p:nvPr/>
        </p:nvSpPr>
        <p:spPr>
          <a:xfrm>
            <a:off x="8450370" y="3661521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71" name="텍스트 상자 170"/>
          <p:cNvSpPr txBox="1"/>
          <p:nvPr/>
        </p:nvSpPr>
        <p:spPr>
          <a:xfrm>
            <a:off x="8450370" y="393475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72" name="텍스트 상자 171"/>
          <p:cNvSpPr txBox="1"/>
          <p:nvPr/>
        </p:nvSpPr>
        <p:spPr>
          <a:xfrm>
            <a:off x="9240482" y="393475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73" name="텍스트 상자 172"/>
          <p:cNvSpPr txBox="1"/>
          <p:nvPr/>
        </p:nvSpPr>
        <p:spPr>
          <a:xfrm>
            <a:off x="10316560" y="3934756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기차</a:t>
            </a:r>
            <a:endParaRPr kumimoji="1" lang="ko-KR" altLang="en-US" sz="1200" dirty="0"/>
          </a:p>
        </p:txBody>
      </p:sp>
      <p:cxnSp>
        <p:nvCxnSpPr>
          <p:cNvPr id="174" name="직선 연결선[R] 173"/>
          <p:cNvCxnSpPr/>
          <p:nvPr/>
        </p:nvCxnSpPr>
        <p:spPr>
          <a:xfrm>
            <a:off x="9007419" y="3621266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[R] 174"/>
          <p:cNvCxnSpPr/>
          <p:nvPr/>
        </p:nvCxnSpPr>
        <p:spPr>
          <a:xfrm>
            <a:off x="9007419" y="3891141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11110681" y="373455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10986384" y="4301441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544" y="4301441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모서리가 둥근 직사각형 178"/>
          <p:cNvSpPr/>
          <p:nvPr/>
        </p:nvSpPr>
        <p:spPr>
          <a:xfrm>
            <a:off x="8450370" y="4581438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80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11110681" y="4728498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" name="텍스트 상자 180"/>
          <p:cNvSpPr txBox="1"/>
          <p:nvPr/>
        </p:nvSpPr>
        <p:spPr>
          <a:xfrm>
            <a:off x="8450370" y="4668295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82" name="텍스트 상자 181"/>
          <p:cNvSpPr txBox="1"/>
          <p:nvPr/>
        </p:nvSpPr>
        <p:spPr>
          <a:xfrm>
            <a:off x="8450370" y="4942179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83" name="텍스트 상자 182"/>
          <p:cNvSpPr txBox="1"/>
          <p:nvPr/>
        </p:nvSpPr>
        <p:spPr>
          <a:xfrm>
            <a:off x="8450370" y="5215414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84" name="텍스트 상자 183"/>
          <p:cNvSpPr txBox="1"/>
          <p:nvPr/>
        </p:nvSpPr>
        <p:spPr>
          <a:xfrm>
            <a:off x="9240482" y="5215414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85" name="텍스트 상자 184"/>
          <p:cNvSpPr txBox="1"/>
          <p:nvPr/>
        </p:nvSpPr>
        <p:spPr>
          <a:xfrm>
            <a:off x="10316560" y="5215414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지하철 </a:t>
            </a:r>
            <a:endParaRPr kumimoji="1" lang="ko-KR" altLang="en-US" sz="1200" dirty="0"/>
          </a:p>
        </p:txBody>
      </p:sp>
      <p:cxnSp>
        <p:nvCxnSpPr>
          <p:cNvPr id="186" name="직선 연결선[R] 185"/>
          <p:cNvCxnSpPr/>
          <p:nvPr/>
        </p:nvCxnSpPr>
        <p:spPr>
          <a:xfrm>
            <a:off x="9007419" y="4901924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[R] 186"/>
          <p:cNvCxnSpPr/>
          <p:nvPr/>
        </p:nvCxnSpPr>
        <p:spPr>
          <a:xfrm>
            <a:off x="9007419" y="5171799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8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11110681" y="5015208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10986384" y="5582099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544" y="5582099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1" name="텍스트 상자 190"/>
          <p:cNvSpPr txBox="1"/>
          <p:nvPr/>
        </p:nvSpPr>
        <p:spPr>
          <a:xfrm>
            <a:off x="1353990" y="205451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한동대학교</a:t>
            </a:r>
            <a:endParaRPr kumimoji="1" lang="ko-KR" altLang="en-US" sz="1400" dirty="0"/>
          </a:p>
        </p:txBody>
      </p:sp>
      <p:sp>
        <p:nvSpPr>
          <p:cNvPr id="192" name="텍스트 상자 191"/>
          <p:cNvSpPr txBox="1"/>
          <p:nvPr/>
        </p:nvSpPr>
        <p:spPr>
          <a:xfrm>
            <a:off x="1345368" y="232526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포항역</a:t>
            </a:r>
            <a:endParaRPr kumimoji="1" lang="ko-KR" altLang="en-US" sz="1400" dirty="0"/>
          </a:p>
        </p:txBody>
      </p:sp>
      <p:sp>
        <p:nvSpPr>
          <p:cNvPr id="193" name="텍스트 상자 192"/>
          <p:cNvSpPr txBox="1"/>
          <p:nvPr/>
        </p:nvSpPr>
        <p:spPr>
          <a:xfrm>
            <a:off x="5129695" y="20685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한동대학교</a:t>
            </a:r>
            <a:endParaRPr kumimoji="1" lang="ko-KR" altLang="en-US" sz="1400" dirty="0"/>
          </a:p>
        </p:txBody>
      </p:sp>
      <p:sp>
        <p:nvSpPr>
          <p:cNvPr id="194" name="텍스트 상자 193"/>
          <p:cNvSpPr txBox="1"/>
          <p:nvPr/>
        </p:nvSpPr>
        <p:spPr>
          <a:xfrm>
            <a:off x="5121073" y="233929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포항역</a:t>
            </a:r>
            <a:endParaRPr kumimoji="1" lang="ko-KR" altLang="en-US" sz="1400" dirty="0"/>
          </a:p>
        </p:txBody>
      </p:sp>
      <p:sp>
        <p:nvSpPr>
          <p:cNvPr id="195" name="텍스트 상자 194"/>
          <p:cNvSpPr txBox="1"/>
          <p:nvPr/>
        </p:nvSpPr>
        <p:spPr>
          <a:xfrm>
            <a:off x="8903244" y="206803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한동대학교</a:t>
            </a:r>
            <a:endParaRPr kumimoji="1" lang="ko-KR" altLang="en-US" sz="1400" dirty="0"/>
          </a:p>
        </p:txBody>
      </p:sp>
      <p:sp>
        <p:nvSpPr>
          <p:cNvPr id="196" name="텍스트 상자 195"/>
          <p:cNvSpPr txBox="1"/>
          <p:nvPr/>
        </p:nvSpPr>
        <p:spPr>
          <a:xfrm>
            <a:off x="8894622" y="23387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포항역</a:t>
            </a:r>
            <a:endParaRPr kumimoji="1" lang="ko-KR" altLang="en-US" sz="1400" dirty="0"/>
          </a:p>
        </p:txBody>
      </p:sp>
      <p:sp>
        <p:nvSpPr>
          <p:cNvPr id="197" name="텍스트 상자 196"/>
          <p:cNvSpPr txBox="1"/>
          <p:nvPr/>
        </p:nvSpPr>
        <p:spPr>
          <a:xfrm>
            <a:off x="1284270" y="2657413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30</a:t>
            </a:r>
            <a:r>
              <a:rPr kumimoji="1" lang="ko-KR" altLang="en-US" sz="1100" dirty="0" smtClean="0"/>
              <a:t>분</a:t>
            </a:r>
            <a:endParaRPr kumimoji="1" lang="ko-KR" altLang="en-US" sz="1100" dirty="0"/>
          </a:p>
        </p:txBody>
      </p:sp>
      <p:sp>
        <p:nvSpPr>
          <p:cNvPr id="198" name="텍스트 상자 197"/>
          <p:cNvSpPr txBox="1"/>
          <p:nvPr/>
        </p:nvSpPr>
        <p:spPr>
          <a:xfrm>
            <a:off x="5062597" y="2634913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30</a:t>
            </a:r>
            <a:r>
              <a:rPr kumimoji="1" lang="ko-KR" altLang="en-US" sz="1100" dirty="0" smtClean="0"/>
              <a:t>분</a:t>
            </a:r>
            <a:endParaRPr kumimoji="1" lang="ko-KR" altLang="en-US" sz="1100" dirty="0"/>
          </a:p>
        </p:txBody>
      </p:sp>
      <p:sp>
        <p:nvSpPr>
          <p:cNvPr id="199" name="텍스트 상자 198"/>
          <p:cNvSpPr txBox="1"/>
          <p:nvPr/>
        </p:nvSpPr>
        <p:spPr>
          <a:xfrm>
            <a:off x="8858838" y="2657270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30</a:t>
            </a:r>
            <a:r>
              <a:rPr kumimoji="1" lang="ko-KR" altLang="en-US" sz="1100" dirty="0" smtClean="0"/>
              <a:t>분</a:t>
            </a:r>
            <a:endParaRPr kumimoji="1" lang="ko-KR" altLang="en-US" sz="1100" dirty="0"/>
          </a:p>
        </p:txBody>
      </p:sp>
      <p:sp>
        <p:nvSpPr>
          <p:cNvPr id="200" name="텍스트 상자 199"/>
          <p:cNvSpPr txBox="1"/>
          <p:nvPr/>
        </p:nvSpPr>
        <p:spPr>
          <a:xfrm>
            <a:off x="2088002" y="2652071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8,000</a:t>
            </a:r>
            <a:r>
              <a:rPr kumimoji="1" lang="ko-KR" altLang="en-US" sz="1100" dirty="0" smtClean="0"/>
              <a:t>원</a:t>
            </a:r>
            <a:endParaRPr kumimoji="1" lang="ko-KR" altLang="en-US" sz="1100" dirty="0"/>
          </a:p>
        </p:txBody>
      </p:sp>
      <p:sp>
        <p:nvSpPr>
          <p:cNvPr id="201" name="텍스트 상자 200"/>
          <p:cNvSpPr txBox="1"/>
          <p:nvPr/>
        </p:nvSpPr>
        <p:spPr>
          <a:xfrm>
            <a:off x="5847117" y="2650059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8,000</a:t>
            </a:r>
            <a:r>
              <a:rPr kumimoji="1" lang="ko-KR" altLang="en-US" sz="1100" dirty="0" smtClean="0"/>
              <a:t>원</a:t>
            </a:r>
            <a:endParaRPr kumimoji="1" lang="ko-KR" altLang="en-US" sz="1100" dirty="0"/>
          </a:p>
        </p:txBody>
      </p:sp>
      <p:sp>
        <p:nvSpPr>
          <p:cNvPr id="202" name="텍스트 상자 201"/>
          <p:cNvSpPr txBox="1"/>
          <p:nvPr/>
        </p:nvSpPr>
        <p:spPr>
          <a:xfrm>
            <a:off x="9653610" y="2649831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8,000</a:t>
            </a:r>
            <a:r>
              <a:rPr kumimoji="1" lang="ko-KR" altLang="en-US" sz="1100" dirty="0" smtClean="0"/>
              <a:t>원</a:t>
            </a:r>
            <a:endParaRPr kumimoji="1" lang="ko-KR" altLang="en-US" sz="1100" dirty="0"/>
          </a:p>
        </p:txBody>
      </p:sp>
      <p:sp>
        <p:nvSpPr>
          <p:cNvPr id="203" name="텍스트 상자 202"/>
          <p:cNvSpPr txBox="1"/>
          <p:nvPr/>
        </p:nvSpPr>
        <p:spPr>
          <a:xfrm>
            <a:off x="5114042" y="33578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포항역</a:t>
            </a:r>
            <a:endParaRPr kumimoji="1" lang="ko-KR" altLang="en-US" sz="1400" dirty="0"/>
          </a:p>
        </p:txBody>
      </p:sp>
      <p:sp>
        <p:nvSpPr>
          <p:cNvPr id="204" name="텍스트 상자 203"/>
          <p:cNvSpPr txBox="1"/>
          <p:nvPr/>
        </p:nvSpPr>
        <p:spPr>
          <a:xfrm>
            <a:off x="5130964" y="360899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서울역</a:t>
            </a:r>
            <a:endParaRPr kumimoji="1" lang="ko-KR" altLang="en-US" sz="1400" dirty="0"/>
          </a:p>
        </p:txBody>
      </p:sp>
      <p:sp>
        <p:nvSpPr>
          <p:cNvPr id="205" name="텍스트 상자 204"/>
          <p:cNvSpPr txBox="1"/>
          <p:nvPr/>
        </p:nvSpPr>
        <p:spPr>
          <a:xfrm>
            <a:off x="8913754" y="336768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포항역</a:t>
            </a:r>
            <a:endParaRPr kumimoji="1" lang="ko-KR" altLang="en-US" sz="1400" dirty="0"/>
          </a:p>
        </p:txBody>
      </p:sp>
      <p:sp>
        <p:nvSpPr>
          <p:cNvPr id="206" name="텍스트 상자 205"/>
          <p:cNvSpPr txBox="1"/>
          <p:nvPr/>
        </p:nvSpPr>
        <p:spPr>
          <a:xfrm>
            <a:off x="8930676" y="361878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서울역</a:t>
            </a:r>
            <a:endParaRPr kumimoji="1" lang="ko-KR" altLang="en-US" sz="1400" dirty="0"/>
          </a:p>
        </p:txBody>
      </p:sp>
      <p:sp>
        <p:nvSpPr>
          <p:cNvPr id="207" name="텍스트 상자 206"/>
          <p:cNvSpPr txBox="1"/>
          <p:nvPr/>
        </p:nvSpPr>
        <p:spPr>
          <a:xfrm>
            <a:off x="5010090" y="3950517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smtClean="0"/>
              <a:t>3</a:t>
            </a:r>
            <a:r>
              <a:rPr kumimoji="1" lang="ko-KR" altLang="en-US" sz="1100" dirty="0" smtClean="0"/>
              <a:t>시간</a:t>
            </a:r>
            <a:endParaRPr kumimoji="1" lang="ko-KR" altLang="en-US" sz="1100" dirty="0"/>
          </a:p>
        </p:txBody>
      </p:sp>
      <p:sp>
        <p:nvSpPr>
          <p:cNvPr id="208" name="텍스트 상자 207"/>
          <p:cNvSpPr txBox="1"/>
          <p:nvPr/>
        </p:nvSpPr>
        <p:spPr>
          <a:xfrm>
            <a:off x="8861622" y="395196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smtClean="0"/>
              <a:t>3</a:t>
            </a:r>
            <a:r>
              <a:rPr kumimoji="1" lang="ko-KR" altLang="en-US" sz="1100" dirty="0" smtClean="0"/>
              <a:t>시간</a:t>
            </a:r>
            <a:endParaRPr kumimoji="1" lang="ko-KR" altLang="en-US" sz="1100" dirty="0"/>
          </a:p>
        </p:txBody>
      </p:sp>
      <p:sp>
        <p:nvSpPr>
          <p:cNvPr id="209" name="텍스트 상자 208"/>
          <p:cNvSpPr txBox="1"/>
          <p:nvPr/>
        </p:nvSpPr>
        <p:spPr>
          <a:xfrm>
            <a:off x="5813536" y="3923573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52,000</a:t>
            </a:r>
            <a:r>
              <a:rPr kumimoji="1" lang="ko-KR" altLang="en-US" sz="1200" dirty="0" smtClean="0"/>
              <a:t>원</a:t>
            </a:r>
            <a:endParaRPr kumimoji="1" lang="ko-KR" altLang="en-US" sz="1200" dirty="0"/>
          </a:p>
        </p:txBody>
      </p:sp>
      <p:sp>
        <p:nvSpPr>
          <p:cNvPr id="210" name="텍스트 상자 209"/>
          <p:cNvSpPr txBox="1"/>
          <p:nvPr/>
        </p:nvSpPr>
        <p:spPr>
          <a:xfrm>
            <a:off x="9617897" y="3923363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52,000</a:t>
            </a:r>
            <a:r>
              <a:rPr kumimoji="1" lang="ko-KR" altLang="en-US" sz="1200" dirty="0" smtClean="0"/>
              <a:t>원</a:t>
            </a:r>
            <a:endParaRPr kumimoji="1" lang="ko-KR" altLang="en-US" sz="1200" dirty="0"/>
          </a:p>
        </p:txBody>
      </p:sp>
      <p:sp>
        <p:nvSpPr>
          <p:cNvPr id="211" name="텍스트 상자 210"/>
          <p:cNvSpPr txBox="1"/>
          <p:nvPr/>
        </p:nvSpPr>
        <p:spPr>
          <a:xfrm>
            <a:off x="8944107" y="46031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서울역</a:t>
            </a:r>
            <a:endParaRPr kumimoji="1" lang="ko-KR" altLang="en-US" sz="1400" dirty="0"/>
          </a:p>
        </p:txBody>
      </p:sp>
      <p:sp>
        <p:nvSpPr>
          <p:cNvPr id="212" name="텍스트 상자 211"/>
          <p:cNvSpPr txBox="1"/>
          <p:nvPr/>
        </p:nvSpPr>
        <p:spPr>
          <a:xfrm>
            <a:off x="8958916" y="48791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시청역</a:t>
            </a:r>
            <a:endParaRPr kumimoji="1" lang="ko-KR" altLang="en-US" sz="1400" dirty="0"/>
          </a:p>
        </p:txBody>
      </p:sp>
      <p:sp>
        <p:nvSpPr>
          <p:cNvPr id="213" name="텍스트 상자 212"/>
          <p:cNvSpPr txBox="1"/>
          <p:nvPr/>
        </p:nvSpPr>
        <p:spPr>
          <a:xfrm>
            <a:off x="8826777" y="5239904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10</a:t>
            </a:r>
            <a:r>
              <a:rPr kumimoji="1" lang="ko-KR" altLang="en-US" sz="1100" dirty="0" smtClean="0"/>
              <a:t>분</a:t>
            </a:r>
            <a:endParaRPr kumimoji="1" lang="ko-KR" altLang="en-US" sz="1100" dirty="0"/>
          </a:p>
        </p:txBody>
      </p:sp>
      <p:sp>
        <p:nvSpPr>
          <p:cNvPr id="214" name="텍스트 상자 213"/>
          <p:cNvSpPr txBox="1"/>
          <p:nvPr/>
        </p:nvSpPr>
        <p:spPr>
          <a:xfrm>
            <a:off x="9610965" y="5223108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1,200</a:t>
            </a:r>
            <a:r>
              <a:rPr kumimoji="1" lang="ko-KR" altLang="en-US" sz="1100" dirty="0" smtClean="0"/>
              <a:t>원</a:t>
            </a:r>
            <a:endParaRPr kumimoji="1" lang="ko-KR" altLang="en-US" sz="1100" dirty="0"/>
          </a:p>
        </p:txBody>
      </p:sp>
      <p:sp>
        <p:nvSpPr>
          <p:cNvPr id="215" name="텍스트 상자 214"/>
          <p:cNvSpPr txBox="1"/>
          <p:nvPr/>
        </p:nvSpPr>
        <p:spPr>
          <a:xfrm>
            <a:off x="1473940" y="6072022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30</a:t>
            </a:r>
            <a:r>
              <a:rPr kumimoji="1" lang="ko-KR" altLang="en-US" sz="1200" dirty="0" smtClean="0"/>
              <a:t>분</a:t>
            </a:r>
            <a:endParaRPr kumimoji="1" lang="ko-KR" altLang="en-US" sz="1200" dirty="0"/>
          </a:p>
        </p:txBody>
      </p:sp>
      <p:sp>
        <p:nvSpPr>
          <p:cNvPr id="216" name="텍스트 상자 215"/>
          <p:cNvSpPr txBox="1"/>
          <p:nvPr/>
        </p:nvSpPr>
        <p:spPr>
          <a:xfrm>
            <a:off x="2836133" y="6072022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8,000</a:t>
            </a:r>
            <a:r>
              <a:rPr kumimoji="1" lang="ko-KR" altLang="en-US" sz="1200" dirty="0" smtClean="0"/>
              <a:t>원</a:t>
            </a:r>
            <a:endParaRPr kumimoji="1" lang="ko-KR" altLang="en-US" sz="1200" dirty="0"/>
          </a:p>
        </p:txBody>
      </p:sp>
      <p:sp>
        <p:nvSpPr>
          <p:cNvPr id="217" name="텍스트 상자 216"/>
          <p:cNvSpPr txBox="1"/>
          <p:nvPr/>
        </p:nvSpPr>
        <p:spPr>
          <a:xfrm>
            <a:off x="5186899" y="6080470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3</a:t>
            </a:r>
            <a:r>
              <a:rPr kumimoji="1" lang="ko-KR" altLang="en-US" sz="1100" dirty="0" smtClean="0"/>
              <a:t>시간 </a:t>
            </a:r>
            <a:r>
              <a:rPr kumimoji="1" lang="en-US" altLang="ko-KR" sz="1100" dirty="0" smtClean="0"/>
              <a:t>30</a:t>
            </a:r>
            <a:r>
              <a:rPr kumimoji="1" lang="ko-KR" altLang="en-US" sz="1100" dirty="0" smtClean="0"/>
              <a:t>분</a:t>
            </a:r>
            <a:endParaRPr kumimoji="1" lang="ko-KR" altLang="en-US" sz="1100" dirty="0"/>
          </a:p>
        </p:txBody>
      </p:sp>
      <p:sp>
        <p:nvSpPr>
          <p:cNvPr id="218" name="텍스트 상자 217"/>
          <p:cNvSpPr txBox="1"/>
          <p:nvPr/>
        </p:nvSpPr>
        <p:spPr>
          <a:xfrm>
            <a:off x="6550697" y="6072022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60,000</a:t>
            </a:r>
            <a:r>
              <a:rPr kumimoji="1" lang="ko-KR" altLang="en-US" sz="1200" dirty="0" smtClean="0"/>
              <a:t>원</a:t>
            </a:r>
            <a:endParaRPr kumimoji="1" lang="ko-KR" altLang="en-US" sz="1200" dirty="0"/>
          </a:p>
        </p:txBody>
      </p:sp>
      <p:sp>
        <p:nvSpPr>
          <p:cNvPr id="219" name="텍스트 상자 218"/>
          <p:cNvSpPr txBox="1"/>
          <p:nvPr/>
        </p:nvSpPr>
        <p:spPr>
          <a:xfrm>
            <a:off x="9011501" y="6072022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3</a:t>
            </a:r>
            <a:r>
              <a:rPr kumimoji="1" lang="ko-KR" altLang="en-US" sz="1100" dirty="0" smtClean="0"/>
              <a:t>시간 </a:t>
            </a:r>
            <a:r>
              <a:rPr kumimoji="1" lang="en-US" altLang="ko-KR" sz="1100" dirty="0" smtClean="0"/>
              <a:t>40</a:t>
            </a:r>
            <a:r>
              <a:rPr kumimoji="1" lang="ko-KR" altLang="en-US" sz="1100" dirty="0" smtClean="0"/>
              <a:t>분</a:t>
            </a:r>
            <a:endParaRPr kumimoji="1" lang="ko-KR" altLang="en-US" sz="1100" dirty="0"/>
          </a:p>
        </p:txBody>
      </p:sp>
      <p:sp>
        <p:nvSpPr>
          <p:cNvPr id="220" name="텍스트 상자 219"/>
          <p:cNvSpPr txBox="1"/>
          <p:nvPr/>
        </p:nvSpPr>
        <p:spPr>
          <a:xfrm>
            <a:off x="10351600" y="6064327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61,200</a:t>
            </a:r>
            <a:r>
              <a:rPr kumimoji="1" lang="ko-KR" altLang="en-US" sz="1200" dirty="0" smtClean="0"/>
              <a:t>원</a:t>
            </a:r>
            <a:endParaRPr kumimoji="1" lang="ko-KR" altLang="en-US" sz="1200" dirty="0"/>
          </a:p>
        </p:txBody>
      </p:sp>
      <p:sp>
        <p:nvSpPr>
          <p:cNvPr id="221" name="오른쪽 화살표[R] 220"/>
          <p:cNvSpPr/>
          <p:nvPr/>
        </p:nvSpPr>
        <p:spPr>
          <a:xfrm>
            <a:off x="4003829" y="3322821"/>
            <a:ext cx="452761" cy="62769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2" name="오른쪽 화살표[R] 221"/>
          <p:cNvSpPr/>
          <p:nvPr/>
        </p:nvSpPr>
        <p:spPr>
          <a:xfrm>
            <a:off x="7787670" y="3347673"/>
            <a:ext cx="452761" cy="62769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801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0318" y="1064071"/>
            <a:ext cx="3005958" cy="55074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30318" y="1064071"/>
            <a:ext cx="483475" cy="436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03890" y="5891202"/>
            <a:ext cx="2848303" cy="580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텍스트 상자 28"/>
          <p:cNvSpPr txBox="1"/>
          <p:nvPr/>
        </p:nvSpPr>
        <p:spPr>
          <a:xfrm>
            <a:off x="903890" y="6065082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0" name="텍스트 상자 29"/>
          <p:cNvSpPr txBox="1"/>
          <p:nvPr/>
        </p:nvSpPr>
        <p:spPr>
          <a:xfrm>
            <a:off x="2214840" y="6065081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3" name="AutoShape 4" descr="§ë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0" y="5129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5" name="직선 연결선[R] 4"/>
          <p:cNvCxnSpPr/>
          <p:nvPr/>
        </p:nvCxnSpPr>
        <p:spPr>
          <a:xfrm>
            <a:off x="830318" y="1500929"/>
            <a:ext cx="300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109206" y="3272103"/>
            <a:ext cx="358412" cy="358412"/>
            <a:chOff x="903890" y="2138853"/>
            <a:chExt cx="557049" cy="557049"/>
          </a:xfrm>
        </p:grpSpPr>
        <p:sp>
          <p:nvSpPr>
            <p:cNvPr id="10" name="타원 9"/>
            <p:cNvSpPr/>
            <p:nvPr/>
          </p:nvSpPr>
          <p:spPr>
            <a:xfrm>
              <a:off x="903890" y="2138853"/>
              <a:ext cx="557049" cy="5570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77827" y="2385906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5400000">
              <a:off x="977826" y="2380589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896805" y="2007590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30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3557116" y="215465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텍스트 상자 15"/>
          <p:cNvSpPr txBox="1"/>
          <p:nvPr/>
        </p:nvSpPr>
        <p:spPr>
          <a:xfrm>
            <a:off x="896805" y="2094447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7" name="텍스트 상자 16"/>
          <p:cNvSpPr txBox="1"/>
          <p:nvPr/>
        </p:nvSpPr>
        <p:spPr>
          <a:xfrm>
            <a:off x="896805" y="2368331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896805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1686917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2" name="텍스트 상자 21"/>
          <p:cNvSpPr txBox="1"/>
          <p:nvPr/>
        </p:nvSpPr>
        <p:spPr>
          <a:xfrm>
            <a:off x="2762995" y="2641566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이동수단 </a:t>
            </a:r>
            <a:endParaRPr kumimoji="1" lang="ko-KR" altLang="en-US" sz="1200" dirty="0"/>
          </a:p>
        </p:txBody>
      </p:sp>
      <p:cxnSp>
        <p:nvCxnSpPr>
          <p:cNvPr id="26" name="직선 연결선[R] 25"/>
          <p:cNvCxnSpPr/>
          <p:nvPr/>
        </p:nvCxnSpPr>
        <p:spPr>
          <a:xfrm>
            <a:off x="1453854" y="2328076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/>
          <p:cNvCxnSpPr/>
          <p:nvPr/>
        </p:nvCxnSpPr>
        <p:spPr>
          <a:xfrm>
            <a:off x="1453854" y="2597951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삼각형 30"/>
          <p:cNvSpPr/>
          <p:nvPr/>
        </p:nvSpPr>
        <p:spPr>
          <a:xfrm rot="10800000">
            <a:off x="3452918" y="2749183"/>
            <a:ext cx="71645" cy="617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3557116" y="244136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3531648" y="1177520"/>
            <a:ext cx="191501" cy="184363"/>
            <a:chOff x="3517495" y="643180"/>
            <a:chExt cx="191501" cy="18436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3531648" y="1177520"/>
            <a:ext cx="191501" cy="184363"/>
            <a:chOff x="3517495" y="643180"/>
            <a:chExt cx="191501" cy="184363"/>
          </a:xfrm>
        </p:grpSpPr>
        <p:sp>
          <p:nvSpPr>
            <p:cNvPr id="130" name="모서리가 둥근 직사각형 129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33" name="직사각형 132"/>
          <p:cNvSpPr/>
          <p:nvPr/>
        </p:nvSpPr>
        <p:spPr>
          <a:xfrm>
            <a:off x="3258331" y="1177107"/>
            <a:ext cx="201672" cy="20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4" name="오른쪽 화살표[R] 133"/>
          <p:cNvSpPr/>
          <p:nvPr/>
        </p:nvSpPr>
        <p:spPr>
          <a:xfrm rot="19609571">
            <a:off x="3311480" y="1231405"/>
            <a:ext cx="103957" cy="944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" name="직선 연결선[R] 13"/>
          <p:cNvCxnSpPr/>
          <p:nvPr/>
        </p:nvCxnSpPr>
        <p:spPr>
          <a:xfrm flipV="1">
            <a:off x="830318" y="1878153"/>
            <a:ext cx="3005958" cy="1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1065953" y="155351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</a:t>
            </a:r>
            <a:r>
              <a:rPr kumimoji="1" lang="ko-KR" altLang="en-US" sz="1400" dirty="0" smtClean="0"/>
              <a:t>기본 일정</a:t>
            </a:r>
            <a:endParaRPr kumimoji="1" lang="ko-KR" altLang="en-US" sz="1400" dirty="0"/>
          </a:p>
        </p:txBody>
      </p:sp>
      <p:pic>
        <p:nvPicPr>
          <p:cNvPr id="1028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3432819" y="3008251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979" y="3008251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직사각형 101"/>
          <p:cNvSpPr/>
          <p:nvPr/>
        </p:nvSpPr>
        <p:spPr>
          <a:xfrm>
            <a:off x="4557598" y="1064071"/>
            <a:ext cx="3005958" cy="55074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4557598" y="1064071"/>
            <a:ext cx="483475" cy="436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4631170" y="5891202"/>
            <a:ext cx="2848303" cy="580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텍스트 상자 105"/>
          <p:cNvSpPr txBox="1"/>
          <p:nvPr/>
        </p:nvSpPr>
        <p:spPr>
          <a:xfrm>
            <a:off x="4631170" y="6065082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07" name="텍스트 상자 106"/>
          <p:cNvSpPr txBox="1"/>
          <p:nvPr/>
        </p:nvSpPr>
        <p:spPr>
          <a:xfrm>
            <a:off x="5942120" y="6065081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cxnSp>
        <p:nvCxnSpPr>
          <p:cNvPr id="108" name="직선 연결선[R] 107"/>
          <p:cNvCxnSpPr/>
          <p:nvPr/>
        </p:nvCxnSpPr>
        <p:spPr>
          <a:xfrm>
            <a:off x="4557598" y="1500929"/>
            <a:ext cx="300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/>
          <p:cNvGrpSpPr/>
          <p:nvPr/>
        </p:nvGrpSpPr>
        <p:grpSpPr>
          <a:xfrm>
            <a:off x="5838789" y="4596595"/>
            <a:ext cx="358412" cy="358412"/>
            <a:chOff x="903890" y="2138853"/>
            <a:chExt cx="557049" cy="557049"/>
          </a:xfrm>
        </p:grpSpPr>
        <p:sp>
          <p:nvSpPr>
            <p:cNvPr id="110" name="타원 109"/>
            <p:cNvSpPr/>
            <p:nvPr/>
          </p:nvSpPr>
          <p:spPr>
            <a:xfrm>
              <a:off x="903890" y="2138853"/>
              <a:ext cx="557049" cy="5570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977827" y="2385906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2" name="모서리가 둥근 직사각형 111"/>
            <p:cNvSpPr/>
            <p:nvPr/>
          </p:nvSpPr>
          <p:spPr>
            <a:xfrm rot="5400000">
              <a:off x="977826" y="2380589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4626388" y="3332082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4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7286699" y="3479142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텍스트 상자 114"/>
          <p:cNvSpPr txBox="1"/>
          <p:nvPr/>
        </p:nvSpPr>
        <p:spPr>
          <a:xfrm>
            <a:off x="4626388" y="3418939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16" name="텍스트 상자 115"/>
          <p:cNvSpPr txBox="1"/>
          <p:nvPr/>
        </p:nvSpPr>
        <p:spPr>
          <a:xfrm>
            <a:off x="4626388" y="3692823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17" name="텍스트 상자 116"/>
          <p:cNvSpPr txBox="1"/>
          <p:nvPr/>
        </p:nvSpPr>
        <p:spPr>
          <a:xfrm>
            <a:off x="4626388" y="3966058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18" name="텍스트 상자 117"/>
          <p:cNvSpPr txBox="1"/>
          <p:nvPr/>
        </p:nvSpPr>
        <p:spPr>
          <a:xfrm>
            <a:off x="5416500" y="3966058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19" name="텍스트 상자 118"/>
          <p:cNvSpPr txBox="1"/>
          <p:nvPr/>
        </p:nvSpPr>
        <p:spPr>
          <a:xfrm>
            <a:off x="6492578" y="3966058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이동수단 </a:t>
            </a:r>
            <a:endParaRPr kumimoji="1" lang="ko-KR" altLang="en-US" sz="1200" dirty="0"/>
          </a:p>
        </p:txBody>
      </p:sp>
      <p:cxnSp>
        <p:nvCxnSpPr>
          <p:cNvPr id="120" name="직선 연결선[R] 119"/>
          <p:cNvCxnSpPr/>
          <p:nvPr/>
        </p:nvCxnSpPr>
        <p:spPr>
          <a:xfrm>
            <a:off x="5183437" y="3652568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[R] 120"/>
          <p:cNvCxnSpPr/>
          <p:nvPr/>
        </p:nvCxnSpPr>
        <p:spPr>
          <a:xfrm>
            <a:off x="5183437" y="3922443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삼각형 121"/>
          <p:cNvSpPr/>
          <p:nvPr/>
        </p:nvSpPr>
        <p:spPr>
          <a:xfrm rot="10800000">
            <a:off x="7182501" y="4073675"/>
            <a:ext cx="71645" cy="617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3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7286699" y="3765852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그룹 123"/>
          <p:cNvGrpSpPr/>
          <p:nvPr/>
        </p:nvGrpSpPr>
        <p:grpSpPr>
          <a:xfrm>
            <a:off x="7258928" y="1177520"/>
            <a:ext cx="191501" cy="184363"/>
            <a:chOff x="3517495" y="643180"/>
            <a:chExt cx="191501" cy="184363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7258928" y="1177520"/>
            <a:ext cx="191501" cy="184363"/>
            <a:chOff x="3517495" y="643180"/>
            <a:chExt cx="191501" cy="184363"/>
          </a:xfrm>
        </p:grpSpPr>
        <p:sp>
          <p:nvSpPr>
            <p:cNvPr id="141" name="모서리가 둥근 직사각형 140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44" name="직사각형 143"/>
          <p:cNvSpPr/>
          <p:nvPr/>
        </p:nvSpPr>
        <p:spPr>
          <a:xfrm>
            <a:off x="6985611" y="1177107"/>
            <a:ext cx="201672" cy="20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5" name="오른쪽 화살표[R] 144"/>
          <p:cNvSpPr/>
          <p:nvPr/>
        </p:nvSpPr>
        <p:spPr>
          <a:xfrm rot="19609571">
            <a:off x="7038760" y="1231405"/>
            <a:ext cx="103957" cy="944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6" name="직선 연결선[R] 145"/>
          <p:cNvCxnSpPr/>
          <p:nvPr/>
        </p:nvCxnSpPr>
        <p:spPr>
          <a:xfrm flipV="1">
            <a:off x="4557598" y="1878153"/>
            <a:ext cx="3005958" cy="1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텍스트 상자 146"/>
          <p:cNvSpPr txBox="1"/>
          <p:nvPr/>
        </p:nvSpPr>
        <p:spPr>
          <a:xfrm>
            <a:off x="4793233" y="155351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</a:t>
            </a:r>
            <a:r>
              <a:rPr kumimoji="1" lang="ko-KR" altLang="en-US" sz="1400" dirty="0" smtClean="0"/>
              <a:t>기본 일정</a:t>
            </a:r>
            <a:endParaRPr kumimoji="1" lang="ko-KR" altLang="en-US" sz="1400" dirty="0"/>
          </a:p>
        </p:txBody>
      </p:sp>
      <p:pic>
        <p:nvPicPr>
          <p:cNvPr id="149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7162402" y="4332743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562" y="4332743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모서리가 둥근 직사각형 150"/>
          <p:cNvSpPr/>
          <p:nvPr/>
        </p:nvSpPr>
        <p:spPr>
          <a:xfrm>
            <a:off x="4626388" y="2014944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2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7286699" y="2162004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텍스트 상자 152"/>
          <p:cNvSpPr txBox="1"/>
          <p:nvPr/>
        </p:nvSpPr>
        <p:spPr>
          <a:xfrm>
            <a:off x="4626388" y="2101801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54" name="텍스트 상자 153"/>
          <p:cNvSpPr txBox="1"/>
          <p:nvPr/>
        </p:nvSpPr>
        <p:spPr>
          <a:xfrm>
            <a:off x="4626388" y="2375685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55" name="텍스트 상자 154"/>
          <p:cNvSpPr txBox="1"/>
          <p:nvPr/>
        </p:nvSpPr>
        <p:spPr>
          <a:xfrm>
            <a:off x="4626388" y="2648920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56" name="텍스트 상자 155"/>
          <p:cNvSpPr txBox="1"/>
          <p:nvPr/>
        </p:nvSpPr>
        <p:spPr>
          <a:xfrm>
            <a:off x="5416500" y="2648920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57" name="텍스트 상자 156"/>
          <p:cNvSpPr txBox="1"/>
          <p:nvPr/>
        </p:nvSpPr>
        <p:spPr>
          <a:xfrm>
            <a:off x="6492578" y="2648920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이동수단 </a:t>
            </a:r>
            <a:endParaRPr kumimoji="1" lang="ko-KR" altLang="en-US" sz="1200" dirty="0"/>
          </a:p>
        </p:txBody>
      </p:sp>
      <p:cxnSp>
        <p:nvCxnSpPr>
          <p:cNvPr id="158" name="직선 연결선[R] 157"/>
          <p:cNvCxnSpPr/>
          <p:nvPr/>
        </p:nvCxnSpPr>
        <p:spPr>
          <a:xfrm>
            <a:off x="5183437" y="2335430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[R] 158"/>
          <p:cNvCxnSpPr/>
          <p:nvPr/>
        </p:nvCxnSpPr>
        <p:spPr>
          <a:xfrm>
            <a:off x="5183437" y="2605305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삼각형 159"/>
          <p:cNvSpPr/>
          <p:nvPr/>
        </p:nvSpPr>
        <p:spPr>
          <a:xfrm rot="10800000">
            <a:off x="7182501" y="2756537"/>
            <a:ext cx="71645" cy="617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61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7286699" y="2448714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7162402" y="3015605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562" y="3015605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18" y="15503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080" y="15583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텍스트 상자 18"/>
          <p:cNvSpPr txBox="1"/>
          <p:nvPr/>
        </p:nvSpPr>
        <p:spPr>
          <a:xfrm>
            <a:off x="1538490" y="4376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>
                <a:latin typeface="Gulim" charset="-127"/>
                <a:ea typeface="Gulim" charset="-127"/>
                <a:cs typeface="Gulim" charset="-127"/>
              </a:rPr>
              <a:t>처음 화면</a:t>
            </a:r>
            <a:endParaRPr kumimoji="1" lang="ko-KR" altLang="en-US" dirty="0">
              <a:latin typeface="Gulim" charset="-127"/>
              <a:ea typeface="Gulim" charset="-127"/>
              <a:cs typeface="Gulim" charset="-127"/>
            </a:endParaRPr>
          </a:p>
        </p:txBody>
      </p:sp>
      <p:sp>
        <p:nvSpPr>
          <p:cNvPr id="166" name="텍스트 상자 165"/>
          <p:cNvSpPr txBox="1"/>
          <p:nvPr/>
        </p:nvSpPr>
        <p:spPr>
          <a:xfrm>
            <a:off x="5198802" y="49727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>
                <a:latin typeface="Gulim" charset="-127"/>
                <a:ea typeface="Gulim" charset="-127"/>
                <a:cs typeface="Gulim" charset="-127"/>
              </a:rPr>
              <a:t>직접 경로 </a:t>
            </a:r>
            <a:r>
              <a:rPr kumimoji="1" lang="ko-KR" altLang="en-US" dirty="0" smtClean="0">
                <a:latin typeface="Gulim" charset="-127"/>
                <a:ea typeface="Gulim" charset="-127"/>
                <a:cs typeface="Gulim" charset="-127"/>
              </a:rPr>
              <a:t>추가</a:t>
            </a:r>
            <a:endParaRPr kumimoji="1" lang="ko-KR" altLang="en-US" dirty="0">
              <a:latin typeface="Gulim" charset="-127"/>
              <a:ea typeface="Gulim" charset="-127"/>
              <a:cs typeface="Gulim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28753" y="3565511"/>
            <a:ext cx="1316355" cy="909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5" name="직선 화살표 연결선 24"/>
          <p:cNvCxnSpPr>
            <a:endCxn id="116" idx="1"/>
          </p:cNvCxnSpPr>
          <p:nvPr/>
        </p:nvCxnSpPr>
        <p:spPr>
          <a:xfrm>
            <a:off x="3557116" y="3765852"/>
            <a:ext cx="1069272" cy="6547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/>
          <p:nvPr/>
        </p:nvCxnSpPr>
        <p:spPr>
          <a:xfrm>
            <a:off x="2428753" y="3865471"/>
            <a:ext cx="13163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[R] 96"/>
          <p:cNvCxnSpPr/>
          <p:nvPr/>
        </p:nvCxnSpPr>
        <p:spPr>
          <a:xfrm>
            <a:off x="2435838" y="4184763"/>
            <a:ext cx="13163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상자 26"/>
          <p:cNvSpPr txBox="1"/>
          <p:nvPr/>
        </p:nvSpPr>
        <p:spPr>
          <a:xfrm>
            <a:off x="2410112" y="3607330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 smtClean="0"/>
              <a:t>직접 경로 추가</a:t>
            </a:r>
            <a:endParaRPr kumimoji="1" lang="ko-KR" altLang="en-US" sz="1050" dirty="0"/>
          </a:p>
        </p:txBody>
      </p:sp>
      <p:sp>
        <p:nvSpPr>
          <p:cNvPr id="99" name="텍스트 상자 98"/>
          <p:cNvSpPr txBox="1"/>
          <p:nvPr/>
        </p:nvSpPr>
        <p:spPr>
          <a:xfrm>
            <a:off x="2428753" y="3901305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 smtClean="0"/>
              <a:t>화면에서 가져오기</a:t>
            </a:r>
            <a:endParaRPr kumimoji="1" lang="ko-KR" altLang="en-US" sz="1050" dirty="0"/>
          </a:p>
        </p:txBody>
      </p:sp>
      <p:sp>
        <p:nvSpPr>
          <p:cNvPr id="100" name="텍스트 상자 99"/>
          <p:cNvSpPr txBox="1"/>
          <p:nvPr/>
        </p:nvSpPr>
        <p:spPr>
          <a:xfrm>
            <a:off x="2412637" y="4202142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 smtClean="0"/>
              <a:t>퀵 서치</a:t>
            </a:r>
            <a:endParaRPr kumimoji="1" lang="ko-KR" altLang="en-US" sz="1050" dirty="0"/>
          </a:p>
        </p:txBody>
      </p:sp>
      <p:sp>
        <p:nvSpPr>
          <p:cNvPr id="135" name="텍스트 상자 134"/>
          <p:cNvSpPr txBox="1"/>
          <p:nvPr/>
        </p:nvSpPr>
        <p:spPr>
          <a:xfrm>
            <a:off x="1313793" y="110470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rPr>
              <a:t>나의 가는 길</a:t>
            </a:r>
            <a:endParaRPr kumimoji="1" lang="ko-KR" altLang="en-US" dirty="0">
              <a:solidFill>
                <a:srgbClr val="92D05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6" name="텍스트 상자 135"/>
          <p:cNvSpPr txBox="1"/>
          <p:nvPr/>
        </p:nvSpPr>
        <p:spPr>
          <a:xfrm>
            <a:off x="4970220" y="1100236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rPr>
              <a:t>나의 가는 길</a:t>
            </a:r>
            <a:endParaRPr kumimoji="1" lang="ko-KR" altLang="en-US" dirty="0">
              <a:solidFill>
                <a:srgbClr val="92D05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137" name="Picture 8" descr="a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962" y="1108017"/>
            <a:ext cx="331304" cy="33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8" descr="a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894" y="1116665"/>
            <a:ext cx="331304" cy="33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6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0318" y="1064071"/>
            <a:ext cx="3005958" cy="55074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30318" y="1064071"/>
            <a:ext cx="483475" cy="436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03890" y="5891202"/>
            <a:ext cx="2848303" cy="580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텍스트 상자 28"/>
          <p:cNvSpPr txBox="1"/>
          <p:nvPr/>
        </p:nvSpPr>
        <p:spPr>
          <a:xfrm>
            <a:off x="903890" y="6065082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0" name="텍스트 상자 29"/>
          <p:cNvSpPr txBox="1"/>
          <p:nvPr/>
        </p:nvSpPr>
        <p:spPr>
          <a:xfrm>
            <a:off x="2214840" y="6065081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3" name="AutoShape 4" descr="§ë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0" y="5129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5" name="직선 연결선[R] 4"/>
          <p:cNvCxnSpPr/>
          <p:nvPr/>
        </p:nvCxnSpPr>
        <p:spPr>
          <a:xfrm>
            <a:off x="830318" y="1500929"/>
            <a:ext cx="300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109206" y="3272103"/>
            <a:ext cx="358412" cy="358412"/>
            <a:chOff x="903890" y="2138853"/>
            <a:chExt cx="557049" cy="557049"/>
          </a:xfrm>
        </p:grpSpPr>
        <p:sp>
          <p:nvSpPr>
            <p:cNvPr id="10" name="타원 9"/>
            <p:cNvSpPr/>
            <p:nvPr/>
          </p:nvSpPr>
          <p:spPr>
            <a:xfrm>
              <a:off x="903890" y="2138853"/>
              <a:ext cx="557049" cy="5570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77827" y="2385906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5400000">
              <a:off x="977826" y="2380589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896805" y="2007590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30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3557116" y="215465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텍스트 상자 15"/>
          <p:cNvSpPr txBox="1"/>
          <p:nvPr/>
        </p:nvSpPr>
        <p:spPr>
          <a:xfrm>
            <a:off x="896805" y="2094447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7" name="텍스트 상자 16"/>
          <p:cNvSpPr txBox="1"/>
          <p:nvPr/>
        </p:nvSpPr>
        <p:spPr>
          <a:xfrm>
            <a:off x="896805" y="2368331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896805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1686917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2" name="텍스트 상자 21"/>
          <p:cNvSpPr txBox="1"/>
          <p:nvPr/>
        </p:nvSpPr>
        <p:spPr>
          <a:xfrm>
            <a:off x="2762995" y="2641566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이동수단 </a:t>
            </a:r>
            <a:endParaRPr kumimoji="1" lang="ko-KR" altLang="en-US" sz="1200" dirty="0"/>
          </a:p>
        </p:txBody>
      </p:sp>
      <p:cxnSp>
        <p:nvCxnSpPr>
          <p:cNvPr id="26" name="직선 연결선[R] 25"/>
          <p:cNvCxnSpPr/>
          <p:nvPr/>
        </p:nvCxnSpPr>
        <p:spPr>
          <a:xfrm>
            <a:off x="1453854" y="2328076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/>
          <p:cNvCxnSpPr/>
          <p:nvPr/>
        </p:nvCxnSpPr>
        <p:spPr>
          <a:xfrm>
            <a:off x="1453854" y="2597951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삼각형 30"/>
          <p:cNvSpPr/>
          <p:nvPr/>
        </p:nvSpPr>
        <p:spPr>
          <a:xfrm rot="10800000">
            <a:off x="3452918" y="2749183"/>
            <a:ext cx="71645" cy="617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3557116" y="244136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3531648" y="1177520"/>
            <a:ext cx="191501" cy="184363"/>
            <a:chOff x="3517495" y="643180"/>
            <a:chExt cx="191501" cy="18436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3531648" y="1177520"/>
            <a:ext cx="191501" cy="184363"/>
            <a:chOff x="3517495" y="643180"/>
            <a:chExt cx="191501" cy="184363"/>
          </a:xfrm>
        </p:grpSpPr>
        <p:sp>
          <p:nvSpPr>
            <p:cNvPr id="130" name="모서리가 둥근 직사각형 129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33" name="직사각형 132"/>
          <p:cNvSpPr/>
          <p:nvPr/>
        </p:nvSpPr>
        <p:spPr>
          <a:xfrm>
            <a:off x="3258331" y="1177107"/>
            <a:ext cx="201672" cy="20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4" name="오른쪽 화살표[R] 133"/>
          <p:cNvSpPr/>
          <p:nvPr/>
        </p:nvSpPr>
        <p:spPr>
          <a:xfrm rot="19609571">
            <a:off x="3311480" y="1231405"/>
            <a:ext cx="103957" cy="944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" name="직선 연결선[R] 13"/>
          <p:cNvCxnSpPr/>
          <p:nvPr/>
        </p:nvCxnSpPr>
        <p:spPr>
          <a:xfrm flipV="1">
            <a:off x="830318" y="1878153"/>
            <a:ext cx="3005958" cy="1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1065953" y="155351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</a:t>
            </a:r>
            <a:r>
              <a:rPr kumimoji="1" lang="ko-KR" altLang="en-US" sz="1400" dirty="0" smtClean="0"/>
              <a:t>기본 일정</a:t>
            </a:r>
            <a:endParaRPr kumimoji="1" lang="ko-KR" altLang="en-US" sz="1400" dirty="0"/>
          </a:p>
        </p:txBody>
      </p:sp>
      <p:pic>
        <p:nvPicPr>
          <p:cNvPr id="1028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3432819" y="3008251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979" y="3008251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직사각형 101"/>
          <p:cNvSpPr/>
          <p:nvPr/>
        </p:nvSpPr>
        <p:spPr>
          <a:xfrm>
            <a:off x="4557598" y="1064071"/>
            <a:ext cx="3005958" cy="55074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4557598" y="1064071"/>
            <a:ext cx="483475" cy="436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4631170" y="5891202"/>
            <a:ext cx="2848303" cy="580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텍스트 상자 105"/>
          <p:cNvSpPr txBox="1"/>
          <p:nvPr/>
        </p:nvSpPr>
        <p:spPr>
          <a:xfrm>
            <a:off x="4631170" y="6065082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07" name="텍스트 상자 106"/>
          <p:cNvSpPr txBox="1"/>
          <p:nvPr/>
        </p:nvSpPr>
        <p:spPr>
          <a:xfrm>
            <a:off x="5942120" y="6065081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cxnSp>
        <p:nvCxnSpPr>
          <p:cNvPr id="108" name="직선 연결선[R] 107"/>
          <p:cNvCxnSpPr/>
          <p:nvPr/>
        </p:nvCxnSpPr>
        <p:spPr>
          <a:xfrm>
            <a:off x="4557598" y="1500929"/>
            <a:ext cx="300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/>
          <p:cNvGrpSpPr/>
          <p:nvPr/>
        </p:nvGrpSpPr>
        <p:grpSpPr>
          <a:xfrm>
            <a:off x="5838789" y="4596595"/>
            <a:ext cx="358412" cy="358412"/>
            <a:chOff x="903890" y="2138853"/>
            <a:chExt cx="557049" cy="557049"/>
          </a:xfrm>
        </p:grpSpPr>
        <p:sp>
          <p:nvSpPr>
            <p:cNvPr id="110" name="타원 109"/>
            <p:cNvSpPr/>
            <p:nvPr/>
          </p:nvSpPr>
          <p:spPr>
            <a:xfrm>
              <a:off x="903890" y="2138853"/>
              <a:ext cx="557049" cy="5570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977827" y="2385906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2" name="모서리가 둥근 직사각형 111"/>
            <p:cNvSpPr/>
            <p:nvPr/>
          </p:nvSpPr>
          <p:spPr>
            <a:xfrm rot="5400000">
              <a:off x="977826" y="2380589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4626388" y="3332082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4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7286699" y="3479142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텍스트 상자 114"/>
          <p:cNvSpPr txBox="1"/>
          <p:nvPr/>
        </p:nvSpPr>
        <p:spPr>
          <a:xfrm>
            <a:off x="4626388" y="3418939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16" name="텍스트 상자 115"/>
          <p:cNvSpPr txBox="1"/>
          <p:nvPr/>
        </p:nvSpPr>
        <p:spPr>
          <a:xfrm>
            <a:off x="4626388" y="3692823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17" name="텍스트 상자 116"/>
          <p:cNvSpPr txBox="1"/>
          <p:nvPr/>
        </p:nvSpPr>
        <p:spPr>
          <a:xfrm>
            <a:off x="4626388" y="3966058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18" name="텍스트 상자 117"/>
          <p:cNvSpPr txBox="1"/>
          <p:nvPr/>
        </p:nvSpPr>
        <p:spPr>
          <a:xfrm>
            <a:off x="5416500" y="3966058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19" name="텍스트 상자 118"/>
          <p:cNvSpPr txBox="1"/>
          <p:nvPr/>
        </p:nvSpPr>
        <p:spPr>
          <a:xfrm>
            <a:off x="6492578" y="3966058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택시 </a:t>
            </a:r>
            <a:endParaRPr kumimoji="1" lang="ko-KR" altLang="en-US" sz="1200" dirty="0"/>
          </a:p>
        </p:txBody>
      </p:sp>
      <p:cxnSp>
        <p:nvCxnSpPr>
          <p:cNvPr id="120" name="직선 연결선[R] 119"/>
          <p:cNvCxnSpPr/>
          <p:nvPr/>
        </p:nvCxnSpPr>
        <p:spPr>
          <a:xfrm>
            <a:off x="5183437" y="3652568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[R] 120"/>
          <p:cNvCxnSpPr/>
          <p:nvPr/>
        </p:nvCxnSpPr>
        <p:spPr>
          <a:xfrm>
            <a:off x="5183437" y="3922443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삼각형 121"/>
          <p:cNvSpPr/>
          <p:nvPr/>
        </p:nvSpPr>
        <p:spPr>
          <a:xfrm rot="10800000">
            <a:off x="7182501" y="4073675"/>
            <a:ext cx="71645" cy="617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3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7286699" y="3765852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그룹 123"/>
          <p:cNvGrpSpPr/>
          <p:nvPr/>
        </p:nvGrpSpPr>
        <p:grpSpPr>
          <a:xfrm>
            <a:off x="7258928" y="1177520"/>
            <a:ext cx="191501" cy="184363"/>
            <a:chOff x="3517495" y="643180"/>
            <a:chExt cx="191501" cy="184363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7258928" y="1177520"/>
            <a:ext cx="191501" cy="184363"/>
            <a:chOff x="3517495" y="643180"/>
            <a:chExt cx="191501" cy="184363"/>
          </a:xfrm>
        </p:grpSpPr>
        <p:sp>
          <p:nvSpPr>
            <p:cNvPr id="141" name="모서리가 둥근 직사각형 140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44" name="직사각형 143"/>
          <p:cNvSpPr/>
          <p:nvPr/>
        </p:nvSpPr>
        <p:spPr>
          <a:xfrm>
            <a:off x="6985611" y="1177107"/>
            <a:ext cx="201672" cy="20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5" name="오른쪽 화살표[R] 144"/>
          <p:cNvSpPr/>
          <p:nvPr/>
        </p:nvSpPr>
        <p:spPr>
          <a:xfrm rot="19609571">
            <a:off x="7038760" y="1231405"/>
            <a:ext cx="103957" cy="944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6" name="직선 연결선[R] 145"/>
          <p:cNvCxnSpPr/>
          <p:nvPr/>
        </p:nvCxnSpPr>
        <p:spPr>
          <a:xfrm flipV="1">
            <a:off x="4557598" y="1878153"/>
            <a:ext cx="3005958" cy="1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텍스트 상자 146"/>
          <p:cNvSpPr txBox="1"/>
          <p:nvPr/>
        </p:nvSpPr>
        <p:spPr>
          <a:xfrm>
            <a:off x="4793233" y="155351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</a:t>
            </a:r>
            <a:r>
              <a:rPr kumimoji="1" lang="ko-KR" altLang="en-US" sz="1400" dirty="0" smtClean="0"/>
              <a:t>기본 일정</a:t>
            </a:r>
            <a:endParaRPr kumimoji="1" lang="ko-KR" altLang="en-US" sz="1400" dirty="0"/>
          </a:p>
        </p:txBody>
      </p:sp>
      <p:pic>
        <p:nvPicPr>
          <p:cNvPr id="149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7162402" y="4332743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562" y="4332743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모서리가 둥근 직사각형 150"/>
          <p:cNvSpPr/>
          <p:nvPr/>
        </p:nvSpPr>
        <p:spPr>
          <a:xfrm>
            <a:off x="4626388" y="2014944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2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7286699" y="2162004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텍스트 상자 152"/>
          <p:cNvSpPr txBox="1"/>
          <p:nvPr/>
        </p:nvSpPr>
        <p:spPr>
          <a:xfrm>
            <a:off x="4626388" y="2101801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54" name="텍스트 상자 153"/>
          <p:cNvSpPr txBox="1"/>
          <p:nvPr/>
        </p:nvSpPr>
        <p:spPr>
          <a:xfrm>
            <a:off x="4626388" y="2375685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55" name="텍스트 상자 154"/>
          <p:cNvSpPr txBox="1"/>
          <p:nvPr/>
        </p:nvSpPr>
        <p:spPr>
          <a:xfrm>
            <a:off x="4626388" y="2648920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56" name="텍스트 상자 155"/>
          <p:cNvSpPr txBox="1"/>
          <p:nvPr/>
        </p:nvSpPr>
        <p:spPr>
          <a:xfrm>
            <a:off x="5416500" y="2648920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57" name="텍스트 상자 156"/>
          <p:cNvSpPr txBox="1"/>
          <p:nvPr/>
        </p:nvSpPr>
        <p:spPr>
          <a:xfrm>
            <a:off x="6492578" y="2648920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이동수단 </a:t>
            </a:r>
            <a:endParaRPr kumimoji="1" lang="ko-KR" altLang="en-US" sz="1200" dirty="0"/>
          </a:p>
        </p:txBody>
      </p:sp>
      <p:cxnSp>
        <p:nvCxnSpPr>
          <p:cNvPr id="158" name="직선 연결선[R] 157"/>
          <p:cNvCxnSpPr/>
          <p:nvPr/>
        </p:nvCxnSpPr>
        <p:spPr>
          <a:xfrm>
            <a:off x="5183437" y="2335430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[R] 158"/>
          <p:cNvCxnSpPr/>
          <p:nvPr/>
        </p:nvCxnSpPr>
        <p:spPr>
          <a:xfrm>
            <a:off x="5183437" y="2605305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삼각형 159"/>
          <p:cNvSpPr/>
          <p:nvPr/>
        </p:nvSpPr>
        <p:spPr>
          <a:xfrm rot="10800000">
            <a:off x="7182501" y="2756537"/>
            <a:ext cx="71645" cy="617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61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7286699" y="2448714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7162402" y="3015605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562" y="3015605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18" y="15503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080" y="15583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텍스트 상자 18"/>
          <p:cNvSpPr txBox="1"/>
          <p:nvPr/>
        </p:nvSpPr>
        <p:spPr>
          <a:xfrm>
            <a:off x="1538490" y="4376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>
                <a:latin typeface="Gulim" charset="-127"/>
                <a:ea typeface="Gulim" charset="-127"/>
                <a:cs typeface="Gulim" charset="-127"/>
              </a:rPr>
              <a:t>처음 화면</a:t>
            </a:r>
            <a:endParaRPr kumimoji="1" lang="ko-KR" altLang="en-US" dirty="0">
              <a:latin typeface="Gulim" charset="-127"/>
              <a:ea typeface="Gulim" charset="-127"/>
              <a:cs typeface="Gulim" charset="-127"/>
            </a:endParaRPr>
          </a:p>
        </p:txBody>
      </p:sp>
      <p:sp>
        <p:nvSpPr>
          <p:cNvPr id="166" name="텍스트 상자 165"/>
          <p:cNvSpPr txBox="1"/>
          <p:nvPr/>
        </p:nvSpPr>
        <p:spPr>
          <a:xfrm>
            <a:off x="4852554" y="431502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>
                <a:latin typeface="Gulim" charset="-127"/>
                <a:ea typeface="Gulim" charset="-127"/>
                <a:cs typeface="Gulim" charset="-127"/>
              </a:rPr>
              <a:t>현 화면에서 가져오기</a:t>
            </a:r>
            <a:endParaRPr kumimoji="1" lang="ko-KR" altLang="en-US" dirty="0">
              <a:latin typeface="Gulim" charset="-127"/>
              <a:ea typeface="Gulim" charset="-127"/>
              <a:cs typeface="Gulim" charset="-127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5125420" y="339870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한동대학교</a:t>
            </a:r>
            <a:endParaRPr kumimoji="1" lang="ko-KR" altLang="en-US" sz="1200" dirty="0"/>
          </a:p>
        </p:txBody>
      </p:sp>
      <p:sp>
        <p:nvSpPr>
          <p:cNvPr id="94" name="텍스트 상자 93"/>
          <p:cNvSpPr txBox="1"/>
          <p:nvPr/>
        </p:nvSpPr>
        <p:spPr>
          <a:xfrm>
            <a:off x="5125420" y="36613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smtClean="0"/>
              <a:t>포항역</a:t>
            </a:r>
            <a:endParaRPr kumimoji="1" lang="ko-KR" altLang="en-US" sz="1200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5794528" y="3977598"/>
            <a:ext cx="6431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 smtClean="0"/>
              <a:t>9,000</a:t>
            </a:r>
            <a:r>
              <a:rPr kumimoji="1" lang="ko-KR" altLang="en-US" sz="1050" dirty="0" smtClean="0"/>
              <a:t>원</a:t>
            </a:r>
            <a:endParaRPr kumimoji="1" lang="ko-KR" altLang="en-US" sz="1050" dirty="0"/>
          </a:p>
        </p:txBody>
      </p:sp>
      <p:sp>
        <p:nvSpPr>
          <p:cNvPr id="96" name="텍스트 상자 95"/>
          <p:cNvSpPr txBox="1"/>
          <p:nvPr/>
        </p:nvSpPr>
        <p:spPr>
          <a:xfrm>
            <a:off x="5034856" y="3967138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30</a:t>
            </a:r>
            <a:r>
              <a:rPr kumimoji="1" lang="ko-KR" altLang="en-US" sz="1100" dirty="0" smtClean="0"/>
              <a:t>분</a:t>
            </a:r>
            <a:endParaRPr kumimoji="1" lang="ko-KR" altLang="en-US" sz="1100" dirty="0"/>
          </a:p>
        </p:txBody>
      </p:sp>
      <p:sp>
        <p:nvSpPr>
          <p:cNvPr id="98" name="직사각형 97"/>
          <p:cNvSpPr/>
          <p:nvPr/>
        </p:nvSpPr>
        <p:spPr>
          <a:xfrm>
            <a:off x="2428753" y="3565511"/>
            <a:ext cx="1316355" cy="909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9" name="직선 연결선[R] 98"/>
          <p:cNvCxnSpPr/>
          <p:nvPr/>
        </p:nvCxnSpPr>
        <p:spPr>
          <a:xfrm>
            <a:off x="2428753" y="3865471"/>
            <a:ext cx="13163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[R] 99"/>
          <p:cNvCxnSpPr/>
          <p:nvPr/>
        </p:nvCxnSpPr>
        <p:spPr>
          <a:xfrm>
            <a:off x="2435838" y="4184763"/>
            <a:ext cx="13163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텍스트 상자 100"/>
          <p:cNvSpPr txBox="1"/>
          <p:nvPr/>
        </p:nvSpPr>
        <p:spPr>
          <a:xfrm>
            <a:off x="2410112" y="3607330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 smtClean="0"/>
              <a:t>직접 경로 추가</a:t>
            </a:r>
            <a:endParaRPr kumimoji="1" lang="ko-KR" altLang="en-US" sz="1050" dirty="0"/>
          </a:p>
        </p:txBody>
      </p:sp>
      <p:sp>
        <p:nvSpPr>
          <p:cNvPr id="135" name="텍스트 상자 134"/>
          <p:cNvSpPr txBox="1"/>
          <p:nvPr/>
        </p:nvSpPr>
        <p:spPr>
          <a:xfrm>
            <a:off x="2428753" y="3901305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 smtClean="0"/>
              <a:t>화면에서 가져오기</a:t>
            </a:r>
            <a:endParaRPr kumimoji="1" lang="ko-KR" altLang="en-US" sz="1050" dirty="0"/>
          </a:p>
        </p:txBody>
      </p:sp>
      <p:sp>
        <p:nvSpPr>
          <p:cNvPr id="136" name="텍스트 상자 135"/>
          <p:cNvSpPr txBox="1"/>
          <p:nvPr/>
        </p:nvSpPr>
        <p:spPr>
          <a:xfrm>
            <a:off x="2412637" y="4202142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 smtClean="0"/>
              <a:t>퀵 서치</a:t>
            </a:r>
            <a:endParaRPr kumimoji="1" lang="ko-KR" altLang="en-US" sz="1050" dirty="0"/>
          </a:p>
        </p:txBody>
      </p:sp>
      <p:cxnSp>
        <p:nvCxnSpPr>
          <p:cNvPr id="25" name="직선 화살표 연결선 24"/>
          <p:cNvCxnSpPr>
            <a:stCxn id="135" idx="3"/>
            <a:endCxn id="116" idx="1"/>
          </p:cNvCxnSpPr>
          <p:nvPr/>
        </p:nvCxnSpPr>
        <p:spPr>
          <a:xfrm flipV="1">
            <a:off x="3738727" y="3831323"/>
            <a:ext cx="887661" cy="19694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텍스트 상자 136"/>
          <p:cNvSpPr txBox="1"/>
          <p:nvPr/>
        </p:nvSpPr>
        <p:spPr>
          <a:xfrm>
            <a:off x="1313793" y="110470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rPr>
              <a:t>나의 가는 길</a:t>
            </a:r>
            <a:endParaRPr kumimoji="1" lang="ko-KR" altLang="en-US" dirty="0">
              <a:solidFill>
                <a:srgbClr val="92D05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8" name="텍스트 상자 137"/>
          <p:cNvSpPr txBox="1"/>
          <p:nvPr/>
        </p:nvSpPr>
        <p:spPr>
          <a:xfrm>
            <a:off x="5007295" y="1098284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rPr>
              <a:t>나의 가는 길</a:t>
            </a:r>
            <a:endParaRPr kumimoji="1" lang="ko-KR" altLang="en-US" dirty="0">
              <a:solidFill>
                <a:srgbClr val="92D05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139" name="Picture 8" descr="a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962" y="1108017"/>
            <a:ext cx="331304" cy="33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8" descr="a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843" y="1123714"/>
            <a:ext cx="331304" cy="33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8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0318" y="1064071"/>
            <a:ext cx="3005958" cy="55074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30318" y="1064071"/>
            <a:ext cx="483475" cy="436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03890" y="5891202"/>
            <a:ext cx="2848303" cy="580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텍스트 상자 28"/>
          <p:cNvSpPr txBox="1"/>
          <p:nvPr/>
        </p:nvSpPr>
        <p:spPr>
          <a:xfrm>
            <a:off x="903890" y="6065082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0" name="텍스트 상자 29"/>
          <p:cNvSpPr txBox="1"/>
          <p:nvPr/>
        </p:nvSpPr>
        <p:spPr>
          <a:xfrm>
            <a:off x="2214840" y="6065081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3" name="AutoShape 4" descr="§ë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0" y="5129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5" name="직선 연결선[R] 4"/>
          <p:cNvCxnSpPr/>
          <p:nvPr/>
        </p:nvCxnSpPr>
        <p:spPr>
          <a:xfrm>
            <a:off x="830318" y="1500929"/>
            <a:ext cx="300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109206" y="3272103"/>
            <a:ext cx="358412" cy="358412"/>
            <a:chOff x="903890" y="2138853"/>
            <a:chExt cx="557049" cy="557049"/>
          </a:xfrm>
        </p:grpSpPr>
        <p:sp>
          <p:nvSpPr>
            <p:cNvPr id="10" name="타원 9"/>
            <p:cNvSpPr/>
            <p:nvPr/>
          </p:nvSpPr>
          <p:spPr>
            <a:xfrm>
              <a:off x="903890" y="2138853"/>
              <a:ext cx="557049" cy="5570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77827" y="2385906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5400000">
              <a:off x="977826" y="2380589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896805" y="2007590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30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3557116" y="215465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텍스트 상자 15"/>
          <p:cNvSpPr txBox="1"/>
          <p:nvPr/>
        </p:nvSpPr>
        <p:spPr>
          <a:xfrm>
            <a:off x="896805" y="2094447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7" name="텍스트 상자 16"/>
          <p:cNvSpPr txBox="1"/>
          <p:nvPr/>
        </p:nvSpPr>
        <p:spPr>
          <a:xfrm>
            <a:off x="896805" y="2368331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896805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1686917" y="26415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2" name="텍스트 상자 21"/>
          <p:cNvSpPr txBox="1"/>
          <p:nvPr/>
        </p:nvSpPr>
        <p:spPr>
          <a:xfrm>
            <a:off x="2762995" y="2641566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이동수단 </a:t>
            </a:r>
            <a:endParaRPr kumimoji="1" lang="ko-KR" altLang="en-US" sz="1200" dirty="0"/>
          </a:p>
        </p:txBody>
      </p:sp>
      <p:cxnSp>
        <p:nvCxnSpPr>
          <p:cNvPr id="26" name="직선 연결선[R] 25"/>
          <p:cNvCxnSpPr/>
          <p:nvPr/>
        </p:nvCxnSpPr>
        <p:spPr>
          <a:xfrm>
            <a:off x="1453854" y="2328076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/>
          <p:cNvCxnSpPr/>
          <p:nvPr/>
        </p:nvCxnSpPr>
        <p:spPr>
          <a:xfrm>
            <a:off x="1453854" y="2597951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삼각형 30"/>
          <p:cNvSpPr/>
          <p:nvPr/>
        </p:nvSpPr>
        <p:spPr>
          <a:xfrm rot="10800000">
            <a:off x="3452918" y="2749183"/>
            <a:ext cx="71645" cy="617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3557116" y="2441360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3531648" y="1177520"/>
            <a:ext cx="191501" cy="184363"/>
            <a:chOff x="3517495" y="643180"/>
            <a:chExt cx="191501" cy="18436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3531648" y="1177520"/>
            <a:ext cx="191501" cy="184363"/>
            <a:chOff x="3517495" y="643180"/>
            <a:chExt cx="191501" cy="184363"/>
          </a:xfrm>
        </p:grpSpPr>
        <p:sp>
          <p:nvSpPr>
            <p:cNvPr id="130" name="모서리가 둥근 직사각형 129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33" name="직사각형 132"/>
          <p:cNvSpPr/>
          <p:nvPr/>
        </p:nvSpPr>
        <p:spPr>
          <a:xfrm>
            <a:off x="3258331" y="1177107"/>
            <a:ext cx="201672" cy="20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4" name="오른쪽 화살표[R] 133"/>
          <p:cNvSpPr/>
          <p:nvPr/>
        </p:nvSpPr>
        <p:spPr>
          <a:xfrm rot="19609571">
            <a:off x="3311480" y="1231405"/>
            <a:ext cx="103957" cy="944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" name="직선 연결선[R] 13"/>
          <p:cNvCxnSpPr/>
          <p:nvPr/>
        </p:nvCxnSpPr>
        <p:spPr>
          <a:xfrm flipV="1">
            <a:off x="830318" y="1878153"/>
            <a:ext cx="3005958" cy="1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1065953" y="155351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</a:t>
            </a:r>
            <a:r>
              <a:rPr kumimoji="1" lang="ko-KR" altLang="en-US" sz="1400" dirty="0" smtClean="0"/>
              <a:t>기본 일정</a:t>
            </a:r>
            <a:endParaRPr kumimoji="1" lang="ko-KR" altLang="en-US" sz="1400" dirty="0"/>
          </a:p>
        </p:txBody>
      </p:sp>
      <p:pic>
        <p:nvPicPr>
          <p:cNvPr id="1028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3432819" y="3008251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979" y="3008251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직사각형 101"/>
          <p:cNvSpPr/>
          <p:nvPr/>
        </p:nvSpPr>
        <p:spPr>
          <a:xfrm>
            <a:off x="4557598" y="1064071"/>
            <a:ext cx="3005958" cy="55074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4557598" y="1064071"/>
            <a:ext cx="483475" cy="436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4631170" y="5891202"/>
            <a:ext cx="2848303" cy="580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텍스트 상자 105"/>
          <p:cNvSpPr txBox="1"/>
          <p:nvPr/>
        </p:nvSpPr>
        <p:spPr>
          <a:xfrm>
            <a:off x="4631170" y="6065082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07" name="텍스트 상자 106"/>
          <p:cNvSpPr txBox="1"/>
          <p:nvPr/>
        </p:nvSpPr>
        <p:spPr>
          <a:xfrm>
            <a:off x="5942120" y="6065081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cxnSp>
        <p:nvCxnSpPr>
          <p:cNvPr id="108" name="직선 연결선[R] 107"/>
          <p:cNvCxnSpPr/>
          <p:nvPr/>
        </p:nvCxnSpPr>
        <p:spPr>
          <a:xfrm>
            <a:off x="4557598" y="1500929"/>
            <a:ext cx="300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/>
          <p:cNvGrpSpPr/>
          <p:nvPr/>
        </p:nvGrpSpPr>
        <p:grpSpPr>
          <a:xfrm>
            <a:off x="5881370" y="5445541"/>
            <a:ext cx="358412" cy="358412"/>
            <a:chOff x="903890" y="2138853"/>
            <a:chExt cx="557049" cy="557049"/>
          </a:xfrm>
        </p:grpSpPr>
        <p:sp>
          <p:nvSpPr>
            <p:cNvPr id="110" name="타원 109"/>
            <p:cNvSpPr/>
            <p:nvPr/>
          </p:nvSpPr>
          <p:spPr>
            <a:xfrm>
              <a:off x="903890" y="2138853"/>
              <a:ext cx="557049" cy="5570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977827" y="2385906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2" name="모서리가 둥근 직사각형 111"/>
            <p:cNvSpPr/>
            <p:nvPr/>
          </p:nvSpPr>
          <p:spPr>
            <a:xfrm rot="5400000">
              <a:off x="977826" y="2380589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7258928" y="1177520"/>
            <a:ext cx="191501" cy="184363"/>
            <a:chOff x="3517495" y="643180"/>
            <a:chExt cx="191501" cy="184363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7258928" y="1177520"/>
            <a:ext cx="191501" cy="184363"/>
            <a:chOff x="3517495" y="643180"/>
            <a:chExt cx="191501" cy="184363"/>
          </a:xfrm>
        </p:grpSpPr>
        <p:sp>
          <p:nvSpPr>
            <p:cNvPr id="141" name="모서리가 둥근 직사각형 140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44" name="직사각형 143"/>
          <p:cNvSpPr/>
          <p:nvPr/>
        </p:nvSpPr>
        <p:spPr>
          <a:xfrm>
            <a:off x="6985611" y="1177107"/>
            <a:ext cx="201672" cy="20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5" name="오른쪽 화살표[R] 144"/>
          <p:cNvSpPr/>
          <p:nvPr/>
        </p:nvSpPr>
        <p:spPr>
          <a:xfrm rot="19609571">
            <a:off x="7038760" y="1231405"/>
            <a:ext cx="103957" cy="944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6" name="직선 연결선[R] 145"/>
          <p:cNvCxnSpPr/>
          <p:nvPr/>
        </p:nvCxnSpPr>
        <p:spPr>
          <a:xfrm flipV="1">
            <a:off x="4557598" y="1878153"/>
            <a:ext cx="3005958" cy="1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텍스트 상자 146"/>
          <p:cNvSpPr txBox="1"/>
          <p:nvPr/>
        </p:nvSpPr>
        <p:spPr>
          <a:xfrm>
            <a:off x="4793233" y="155351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</a:t>
            </a:r>
            <a:r>
              <a:rPr kumimoji="1" lang="ko-KR" altLang="en-US" sz="1400" dirty="0" smtClean="0"/>
              <a:t>기본 일정</a:t>
            </a:r>
            <a:endParaRPr kumimoji="1" lang="ko-KR" altLang="en-US" sz="1400" dirty="0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4626388" y="2014944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2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7286699" y="2162004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텍스트 상자 152"/>
          <p:cNvSpPr txBox="1"/>
          <p:nvPr/>
        </p:nvSpPr>
        <p:spPr>
          <a:xfrm>
            <a:off x="4626388" y="2101801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54" name="텍스트 상자 153"/>
          <p:cNvSpPr txBox="1"/>
          <p:nvPr/>
        </p:nvSpPr>
        <p:spPr>
          <a:xfrm>
            <a:off x="4626388" y="2375685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55" name="텍스트 상자 154"/>
          <p:cNvSpPr txBox="1"/>
          <p:nvPr/>
        </p:nvSpPr>
        <p:spPr>
          <a:xfrm>
            <a:off x="4626388" y="2648920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56" name="텍스트 상자 155"/>
          <p:cNvSpPr txBox="1"/>
          <p:nvPr/>
        </p:nvSpPr>
        <p:spPr>
          <a:xfrm>
            <a:off x="5416500" y="2648920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57" name="텍스트 상자 156"/>
          <p:cNvSpPr txBox="1"/>
          <p:nvPr/>
        </p:nvSpPr>
        <p:spPr>
          <a:xfrm>
            <a:off x="6492578" y="2648920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이동수단 </a:t>
            </a:r>
            <a:endParaRPr kumimoji="1" lang="ko-KR" altLang="en-US" sz="1200" dirty="0"/>
          </a:p>
        </p:txBody>
      </p:sp>
      <p:cxnSp>
        <p:nvCxnSpPr>
          <p:cNvPr id="158" name="직선 연결선[R] 157"/>
          <p:cNvCxnSpPr/>
          <p:nvPr/>
        </p:nvCxnSpPr>
        <p:spPr>
          <a:xfrm>
            <a:off x="5183437" y="2335430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[R] 158"/>
          <p:cNvCxnSpPr/>
          <p:nvPr/>
        </p:nvCxnSpPr>
        <p:spPr>
          <a:xfrm>
            <a:off x="5183437" y="2605305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삼각형 159"/>
          <p:cNvSpPr/>
          <p:nvPr/>
        </p:nvSpPr>
        <p:spPr>
          <a:xfrm rot="10800000">
            <a:off x="7182501" y="2756537"/>
            <a:ext cx="71645" cy="617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61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7286699" y="2448714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7162402" y="3015605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562" y="3015605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18" y="15503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080" y="15583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텍스트 상자 18"/>
          <p:cNvSpPr txBox="1"/>
          <p:nvPr/>
        </p:nvSpPr>
        <p:spPr>
          <a:xfrm>
            <a:off x="1538490" y="4376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>
                <a:latin typeface="Gulim" charset="-127"/>
                <a:ea typeface="Gulim" charset="-127"/>
                <a:cs typeface="Gulim" charset="-127"/>
              </a:rPr>
              <a:t>처음 화면</a:t>
            </a:r>
            <a:endParaRPr kumimoji="1" lang="ko-KR" altLang="en-US" dirty="0">
              <a:latin typeface="Gulim" charset="-127"/>
              <a:ea typeface="Gulim" charset="-127"/>
              <a:cs typeface="Gulim" charset="-127"/>
            </a:endParaRPr>
          </a:p>
        </p:txBody>
      </p:sp>
      <p:sp>
        <p:nvSpPr>
          <p:cNvPr id="166" name="텍스트 상자 165"/>
          <p:cNvSpPr txBox="1"/>
          <p:nvPr/>
        </p:nvSpPr>
        <p:spPr>
          <a:xfrm>
            <a:off x="5583523" y="5077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>
                <a:latin typeface="Gulim" charset="-127"/>
                <a:ea typeface="Gulim" charset="-127"/>
                <a:cs typeface="Gulim" charset="-127"/>
              </a:rPr>
              <a:t>퀵 서치</a:t>
            </a:r>
            <a:endParaRPr kumimoji="1" lang="ko-KR" altLang="en-US" dirty="0">
              <a:latin typeface="Gulim" charset="-127"/>
              <a:ea typeface="Gulim" charset="-127"/>
              <a:cs typeface="Gulim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4617418" y="3677093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8253479" y="1085036"/>
            <a:ext cx="3005958" cy="55074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8253479" y="1085036"/>
            <a:ext cx="483475" cy="436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0" name="텍스트 상자 99"/>
          <p:cNvSpPr txBox="1"/>
          <p:nvPr/>
        </p:nvSpPr>
        <p:spPr>
          <a:xfrm>
            <a:off x="8736954" y="110600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92D050"/>
                </a:solidFill>
                <a:latin typeface="Times New Roman" charset="0"/>
                <a:ea typeface="Times New Roman" charset="0"/>
                <a:cs typeface="Times New Roman" charset="0"/>
              </a:rPr>
              <a:t>Map Memo</a:t>
            </a:r>
            <a:endParaRPr kumimoji="1" lang="ko-KR" altLang="en-US" dirty="0">
              <a:solidFill>
                <a:srgbClr val="92D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8327051" y="5912167"/>
            <a:ext cx="2848303" cy="580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5" name="텍스트 상자 134"/>
          <p:cNvSpPr txBox="1"/>
          <p:nvPr/>
        </p:nvSpPr>
        <p:spPr>
          <a:xfrm>
            <a:off x="8327051" y="6086047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36" name="텍스트 상자 135"/>
          <p:cNvSpPr txBox="1"/>
          <p:nvPr/>
        </p:nvSpPr>
        <p:spPr>
          <a:xfrm>
            <a:off x="9638001" y="6086046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cxnSp>
        <p:nvCxnSpPr>
          <p:cNvPr id="137" name="직선 연결선[R] 136"/>
          <p:cNvCxnSpPr/>
          <p:nvPr/>
        </p:nvCxnSpPr>
        <p:spPr>
          <a:xfrm>
            <a:off x="8253479" y="1521894"/>
            <a:ext cx="300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그룹 137"/>
          <p:cNvGrpSpPr/>
          <p:nvPr/>
        </p:nvGrpSpPr>
        <p:grpSpPr>
          <a:xfrm>
            <a:off x="9534670" y="4617560"/>
            <a:ext cx="358412" cy="358412"/>
            <a:chOff x="903890" y="2138853"/>
            <a:chExt cx="557049" cy="557049"/>
          </a:xfrm>
        </p:grpSpPr>
        <p:sp>
          <p:nvSpPr>
            <p:cNvPr id="139" name="타원 138"/>
            <p:cNvSpPr/>
            <p:nvPr/>
          </p:nvSpPr>
          <p:spPr>
            <a:xfrm>
              <a:off x="903890" y="2138853"/>
              <a:ext cx="557049" cy="5570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977827" y="2385906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8" name="모서리가 둥근 직사각형 147"/>
            <p:cNvSpPr/>
            <p:nvPr/>
          </p:nvSpPr>
          <p:spPr>
            <a:xfrm rot="5400000">
              <a:off x="977826" y="2380589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67" name="모서리가 둥근 직사각형 166"/>
          <p:cNvSpPr/>
          <p:nvPr/>
        </p:nvSpPr>
        <p:spPr>
          <a:xfrm>
            <a:off x="8322269" y="3353047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68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10982580" y="3500107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텍스트 상자 168"/>
          <p:cNvSpPr txBox="1"/>
          <p:nvPr/>
        </p:nvSpPr>
        <p:spPr>
          <a:xfrm>
            <a:off x="8322269" y="3439904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70" name="텍스트 상자 169"/>
          <p:cNvSpPr txBox="1"/>
          <p:nvPr/>
        </p:nvSpPr>
        <p:spPr>
          <a:xfrm>
            <a:off x="8322269" y="3713788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71" name="텍스트 상자 170"/>
          <p:cNvSpPr txBox="1"/>
          <p:nvPr/>
        </p:nvSpPr>
        <p:spPr>
          <a:xfrm>
            <a:off x="8322269" y="3987023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72" name="텍스트 상자 171"/>
          <p:cNvSpPr txBox="1"/>
          <p:nvPr/>
        </p:nvSpPr>
        <p:spPr>
          <a:xfrm>
            <a:off x="9112381" y="3987023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73" name="텍스트 상자 172"/>
          <p:cNvSpPr txBox="1"/>
          <p:nvPr/>
        </p:nvSpPr>
        <p:spPr>
          <a:xfrm>
            <a:off x="10188459" y="3987023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이동수단 </a:t>
            </a:r>
            <a:endParaRPr kumimoji="1" lang="ko-KR" altLang="en-US" sz="1200" dirty="0"/>
          </a:p>
        </p:txBody>
      </p:sp>
      <p:cxnSp>
        <p:nvCxnSpPr>
          <p:cNvPr id="174" name="직선 연결선[R] 173"/>
          <p:cNvCxnSpPr/>
          <p:nvPr/>
        </p:nvCxnSpPr>
        <p:spPr>
          <a:xfrm>
            <a:off x="8879318" y="3673533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[R] 174"/>
          <p:cNvCxnSpPr/>
          <p:nvPr/>
        </p:nvCxnSpPr>
        <p:spPr>
          <a:xfrm>
            <a:off x="8879318" y="3943408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삼각형 175"/>
          <p:cNvSpPr/>
          <p:nvPr/>
        </p:nvSpPr>
        <p:spPr>
          <a:xfrm rot="10800000">
            <a:off x="10878382" y="4094640"/>
            <a:ext cx="71645" cy="617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77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10982580" y="3786817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8" name="그룹 177"/>
          <p:cNvGrpSpPr/>
          <p:nvPr/>
        </p:nvGrpSpPr>
        <p:grpSpPr>
          <a:xfrm>
            <a:off x="10954809" y="1198485"/>
            <a:ext cx="191501" cy="184363"/>
            <a:chOff x="3517495" y="643180"/>
            <a:chExt cx="191501" cy="184363"/>
          </a:xfrm>
        </p:grpSpPr>
        <p:sp>
          <p:nvSpPr>
            <p:cNvPr id="179" name="모서리가 둥근 직사각형 178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0" name="모서리가 둥근 직사각형 179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1" name="모서리가 둥근 직사각형 180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82" name="그룹 181"/>
          <p:cNvGrpSpPr/>
          <p:nvPr/>
        </p:nvGrpSpPr>
        <p:grpSpPr>
          <a:xfrm>
            <a:off x="10954809" y="1198485"/>
            <a:ext cx="191501" cy="184363"/>
            <a:chOff x="3517495" y="643180"/>
            <a:chExt cx="191501" cy="184363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4" name="모서리가 둥근 직사각형 183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5" name="모서리가 둥근 직사각형 184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86" name="직사각형 185"/>
          <p:cNvSpPr/>
          <p:nvPr/>
        </p:nvSpPr>
        <p:spPr>
          <a:xfrm>
            <a:off x="10681492" y="1198072"/>
            <a:ext cx="201672" cy="20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7" name="오른쪽 화살표[R] 186"/>
          <p:cNvSpPr/>
          <p:nvPr/>
        </p:nvSpPr>
        <p:spPr>
          <a:xfrm rot="19609571">
            <a:off x="10734641" y="1252370"/>
            <a:ext cx="103957" cy="944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88" name="직선 연결선[R] 187"/>
          <p:cNvCxnSpPr/>
          <p:nvPr/>
        </p:nvCxnSpPr>
        <p:spPr>
          <a:xfrm flipV="1">
            <a:off x="8253479" y="1899118"/>
            <a:ext cx="3005958" cy="1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텍스트 상자 188"/>
          <p:cNvSpPr txBox="1"/>
          <p:nvPr/>
        </p:nvSpPr>
        <p:spPr>
          <a:xfrm>
            <a:off x="8489114" y="1574475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</a:t>
            </a:r>
            <a:r>
              <a:rPr kumimoji="1" lang="ko-KR" altLang="en-US" sz="1400" dirty="0" smtClean="0"/>
              <a:t>기본 일정</a:t>
            </a:r>
            <a:endParaRPr kumimoji="1" lang="ko-KR" altLang="en-US" sz="1400" dirty="0"/>
          </a:p>
        </p:txBody>
      </p:sp>
      <p:pic>
        <p:nvPicPr>
          <p:cNvPr id="190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10858283" y="4353708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443" y="4353708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모서리가 둥근 직사각형 191"/>
          <p:cNvSpPr/>
          <p:nvPr/>
        </p:nvSpPr>
        <p:spPr>
          <a:xfrm>
            <a:off x="8322269" y="2035909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93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10982580" y="2182969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텍스트 상자 193"/>
          <p:cNvSpPr txBox="1"/>
          <p:nvPr/>
        </p:nvSpPr>
        <p:spPr>
          <a:xfrm>
            <a:off x="8322269" y="212276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95" name="텍스트 상자 194"/>
          <p:cNvSpPr txBox="1"/>
          <p:nvPr/>
        </p:nvSpPr>
        <p:spPr>
          <a:xfrm>
            <a:off x="8322269" y="2396650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96" name="텍스트 상자 195"/>
          <p:cNvSpPr txBox="1"/>
          <p:nvPr/>
        </p:nvSpPr>
        <p:spPr>
          <a:xfrm>
            <a:off x="8322269" y="2669885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97" name="텍스트 상자 196"/>
          <p:cNvSpPr txBox="1"/>
          <p:nvPr/>
        </p:nvSpPr>
        <p:spPr>
          <a:xfrm>
            <a:off x="9112381" y="2669885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98" name="텍스트 상자 197"/>
          <p:cNvSpPr txBox="1"/>
          <p:nvPr/>
        </p:nvSpPr>
        <p:spPr>
          <a:xfrm>
            <a:off x="10188459" y="2669885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이동수단 </a:t>
            </a:r>
            <a:endParaRPr kumimoji="1" lang="ko-KR" altLang="en-US" sz="1200" dirty="0"/>
          </a:p>
        </p:txBody>
      </p:sp>
      <p:cxnSp>
        <p:nvCxnSpPr>
          <p:cNvPr id="199" name="직선 연결선[R] 198"/>
          <p:cNvCxnSpPr/>
          <p:nvPr/>
        </p:nvCxnSpPr>
        <p:spPr>
          <a:xfrm>
            <a:off x="8879318" y="2356395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[R] 199"/>
          <p:cNvCxnSpPr/>
          <p:nvPr/>
        </p:nvCxnSpPr>
        <p:spPr>
          <a:xfrm>
            <a:off x="8879318" y="2626270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삼각형 200"/>
          <p:cNvSpPr/>
          <p:nvPr/>
        </p:nvSpPr>
        <p:spPr>
          <a:xfrm rot="10800000">
            <a:off x="10878382" y="2777502"/>
            <a:ext cx="71645" cy="617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02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10982580" y="2469679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10858283" y="3036570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443" y="3036570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961" y="157927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텍스트 상자 205"/>
          <p:cNvSpPr txBox="1"/>
          <p:nvPr/>
        </p:nvSpPr>
        <p:spPr>
          <a:xfrm>
            <a:off x="8781271" y="343617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한동대학교</a:t>
            </a:r>
            <a:endParaRPr kumimoji="1" lang="ko-KR" altLang="en-US" sz="1200" dirty="0"/>
          </a:p>
        </p:txBody>
      </p:sp>
      <p:sp>
        <p:nvSpPr>
          <p:cNvPr id="207" name="텍스트 상자 206"/>
          <p:cNvSpPr txBox="1"/>
          <p:nvPr/>
        </p:nvSpPr>
        <p:spPr>
          <a:xfrm>
            <a:off x="8781271" y="36988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smtClean="0"/>
              <a:t>포항역</a:t>
            </a:r>
            <a:endParaRPr kumimoji="1" lang="ko-KR" altLang="en-US" sz="12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7671" y="3700978"/>
            <a:ext cx="2809358" cy="1184477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4637671" y="3296092"/>
            <a:ext cx="2858630" cy="314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1" name="직선 연결선[R] 40"/>
          <p:cNvCxnSpPr/>
          <p:nvPr/>
        </p:nvCxnSpPr>
        <p:spPr>
          <a:xfrm>
            <a:off x="7146126" y="3296092"/>
            <a:ext cx="0" cy="314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earch icon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348" y="3357825"/>
            <a:ext cx="212890" cy="21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텍스트 상자 42"/>
          <p:cNvSpPr txBox="1"/>
          <p:nvPr/>
        </p:nvSpPr>
        <p:spPr>
          <a:xfrm>
            <a:off x="4614130" y="331199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한동대학교</a:t>
            </a:r>
            <a:endParaRPr kumimoji="1" lang="ko-KR" altLang="en-US" sz="12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8"/>
          <a:srcRect r="-937" b="50152"/>
          <a:stretch/>
        </p:blipFill>
        <p:spPr>
          <a:xfrm>
            <a:off x="4630029" y="4976440"/>
            <a:ext cx="2786645" cy="851346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V="1">
            <a:off x="7038301" y="3974765"/>
            <a:ext cx="1266660" cy="18163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2428753" y="3565511"/>
            <a:ext cx="1316355" cy="909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09" name="직선 연결선[R] 208"/>
          <p:cNvCxnSpPr/>
          <p:nvPr/>
        </p:nvCxnSpPr>
        <p:spPr>
          <a:xfrm>
            <a:off x="2428753" y="3865471"/>
            <a:ext cx="13163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[R] 209"/>
          <p:cNvCxnSpPr/>
          <p:nvPr/>
        </p:nvCxnSpPr>
        <p:spPr>
          <a:xfrm>
            <a:off x="2435838" y="4184763"/>
            <a:ext cx="13163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텍스트 상자 210"/>
          <p:cNvSpPr txBox="1"/>
          <p:nvPr/>
        </p:nvSpPr>
        <p:spPr>
          <a:xfrm>
            <a:off x="2410112" y="3607330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 smtClean="0"/>
              <a:t>직접 경로 추가</a:t>
            </a:r>
            <a:endParaRPr kumimoji="1" lang="ko-KR" altLang="en-US" sz="1050" dirty="0"/>
          </a:p>
        </p:txBody>
      </p:sp>
      <p:sp>
        <p:nvSpPr>
          <p:cNvPr id="212" name="텍스트 상자 211"/>
          <p:cNvSpPr txBox="1"/>
          <p:nvPr/>
        </p:nvSpPr>
        <p:spPr>
          <a:xfrm>
            <a:off x="2428753" y="3901305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 smtClean="0"/>
              <a:t>화면에서 가져오기</a:t>
            </a:r>
            <a:endParaRPr kumimoji="1" lang="ko-KR" altLang="en-US" sz="1050" dirty="0"/>
          </a:p>
        </p:txBody>
      </p:sp>
      <p:sp>
        <p:nvSpPr>
          <p:cNvPr id="213" name="텍스트 상자 212"/>
          <p:cNvSpPr txBox="1"/>
          <p:nvPr/>
        </p:nvSpPr>
        <p:spPr>
          <a:xfrm>
            <a:off x="2412637" y="4202142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 smtClean="0"/>
              <a:t>퀵 서치</a:t>
            </a:r>
            <a:endParaRPr kumimoji="1" lang="ko-KR" altLang="en-US" sz="1050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3186332" y="3831323"/>
            <a:ext cx="1440056" cy="52238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텍스트 상자 213"/>
          <p:cNvSpPr txBox="1"/>
          <p:nvPr/>
        </p:nvSpPr>
        <p:spPr>
          <a:xfrm>
            <a:off x="1313793" y="110470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rPr>
              <a:t>나의 가는 길</a:t>
            </a:r>
            <a:endParaRPr kumimoji="1" lang="ko-KR" altLang="en-US" dirty="0">
              <a:solidFill>
                <a:srgbClr val="92D05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15" name="텍스트 상자 214"/>
          <p:cNvSpPr txBox="1"/>
          <p:nvPr/>
        </p:nvSpPr>
        <p:spPr>
          <a:xfrm>
            <a:off x="4977754" y="1113185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rPr>
              <a:t>나의 가는 길</a:t>
            </a:r>
            <a:endParaRPr kumimoji="1" lang="ko-KR" altLang="en-US" dirty="0">
              <a:solidFill>
                <a:srgbClr val="92D05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216" name="Picture 8" descr="a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962" y="1108017"/>
            <a:ext cx="331304" cy="33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8" descr="a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548" y="1116293"/>
            <a:ext cx="331304" cy="33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8" descr="a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771" y="1139916"/>
            <a:ext cx="331304" cy="33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6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987" y="624687"/>
            <a:ext cx="3005958" cy="55074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3987" y="624687"/>
            <a:ext cx="483475" cy="436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7559" y="5451818"/>
            <a:ext cx="2848303" cy="580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텍스트 상자 28"/>
          <p:cNvSpPr txBox="1"/>
          <p:nvPr/>
        </p:nvSpPr>
        <p:spPr>
          <a:xfrm>
            <a:off x="567559" y="5625698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0" name="텍스트 상자 29"/>
          <p:cNvSpPr txBox="1"/>
          <p:nvPr/>
        </p:nvSpPr>
        <p:spPr>
          <a:xfrm>
            <a:off x="1878509" y="5625697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3" name="AutoShape 4" descr="§ë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5" name="직선 연결선[R] 4"/>
          <p:cNvCxnSpPr/>
          <p:nvPr/>
        </p:nvCxnSpPr>
        <p:spPr>
          <a:xfrm>
            <a:off x="493987" y="1061545"/>
            <a:ext cx="300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772875" y="2832719"/>
            <a:ext cx="358412" cy="358412"/>
            <a:chOff x="903890" y="2138853"/>
            <a:chExt cx="557049" cy="557049"/>
          </a:xfrm>
        </p:grpSpPr>
        <p:sp>
          <p:nvSpPr>
            <p:cNvPr id="10" name="타원 9"/>
            <p:cNvSpPr/>
            <p:nvPr/>
          </p:nvSpPr>
          <p:spPr>
            <a:xfrm>
              <a:off x="903890" y="2138853"/>
              <a:ext cx="557049" cy="5570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77827" y="2385906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5400000">
              <a:off x="977826" y="2380589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560474" y="1568206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30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3220785" y="1715266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텍스트 상자 15"/>
          <p:cNvSpPr txBox="1"/>
          <p:nvPr/>
        </p:nvSpPr>
        <p:spPr>
          <a:xfrm>
            <a:off x="560474" y="1655063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7" name="텍스트 상자 16"/>
          <p:cNvSpPr txBox="1"/>
          <p:nvPr/>
        </p:nvSpPr>
        <p:spPr>
          <a:xfrm>
            <a:off x="560474" y="1928947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560474" y="2202182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1350586" y="2202182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2" name="텍스트 상자 21"/>
          <p:cNvSpPr txBox="1"/>
          <p:nvPr/>
        </p:nvSpPr>
        <p:spPr>
          <a:xfrm>
            <a:off x="2426664" y="2202182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이동수단 </a:t>
            </a:r>
            <a:endParaRPr kumimoji="1" lang="ko-KR" altLang="en-US" sz="1200" dirty="0"/>
          </a:p>
        </p:txBody>
      </p:sp>
      <p:cxnSp>
        <p:nvCxnSpPr>
          <p:cNvPr id="26" name="직선 연결선[R] 25"/>
          <p:cNvCxnSpPr/>
          <p:nvPr/>
        </p:nvCxnSpPr>
        <p:spPr>
          <a:xfrm>
            <a:off x="1117523" y="1888692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/>
          <p:cNvCxnSpPr/>
          <p:nvPr/>
        </p:nvCxnSpPr>
        <p:spPr>
          <a:xfrm>
            <a:off x="1117523" y="2158567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삼각형 30"/>
          <p:cNvSpPr/>
          <p:nvPr/>
        </p:nvSpPr>
        <p:spPr>
          <a:xfrm rot="10800000">
            <a:off x="3116587" y="2309799"/>
            <a:ext cx="71645" cy="617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3220785" y="2001976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3195317" y="738136"/>
            <a:ext cx="191501" cy="184363"/>
            <a:chOff x="3517495" y="643180"/>
            <a:chExt cx="191501" cy="18436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3195317" y="738136"/>
            <a:ext cx="191501" cy="184363"/>
            <a:chOff x="3517495" y="643180"/>
            <a:chExt cx="191501" cy="184363"/>
          </a:xfrm>
        </p:grpSpPr>
        <p:sp>
          <p:nvSpPr>
            <p:cNvPr id="130" name="모서리가 둥근 직사각형 129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33" name="직사각형 132"/>
          <p:cNvSpPr/>
          <p:nvPr/>
        </p:nvSpPr>
        <p:spPr>
          <a:xfrm>
            <a:off x="2922000" y="737723"/>
            <a:ext cx="201672" cy="20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4" name="오른쪽 화살표[R] 133"/>
          <p:cNvSpPr/>
          <p:nvPr/>
        </p:nvSpPr>
        <p:spPr>
          <a:xfrm rot="19609571">
            <a:off x="2975149" y="792021"/>
            <a:ext cx="103957" cy="944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" name="직선 연결선[R] 13"/>
          <p:cNvCxnSpPr/>
          <p:nvPr/>
        </p:nvCxnSpPr>
        <p:spPr>
          <a:xfrm flipV="1">
            <a:off x="493987" y="1438769"/>
            <a:ext cx="3005958" cy="1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729622" y="111412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</a:t>
            </a:r>
            <a:r>
              <a:rPr kumimoji="1" lang="ko-KR" altLang="en-US" sz="1400" dirty="0" smtClean="0"/>
              <a:t>기본 여행</a:t>
            </a:r>
            <a:endParaRPr kumimoji="1" lang="ko-KR" altLang="en-US" sz="1400" dirty="0"/>
          </a:p>
        </p:txBody>
      </p:sp>
      <p:pic>
        <p:nvPicPr>
          <p:cNvPr id="1028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3096488" y="2568867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48" y="2568867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직사각형 81"/>
          <p:cNvSpPr/>
          <p:nvPr/>
        </p:nvSpPr>
        <p:spPr>
          <a:xfrm>
            <a:off x="4694750" y="624687"/>
            <a:ext cx="3005958" cy="55074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4694750" y="624687"/>
            <a:ext cx="483475" cy="436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4768322" y="5451818"/>
            <a:ext cx="2848303" cy="580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텍스트 상자 85"/>
          <p:cNvSpPr txBox="1"/>
          <p:nvPr/>
        </p:nvSpPr>
        <p:spPr>
          <a:xfrm>
            <a:off x="4768322" y="5625698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87" name="텍스트 상자 86"/>
          <p:cNvSpPr txBox="1"/>
          <p:nvPr/>
        </p:nvSpPr>
        <p:spPr>
          <a:xfrm>
            <a:off x="6079272" y="5625697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cxnSp>
        <p:nvCxnSpPr>
          <p:cNvPr id="88" name="직선 연결선[R] 87"/>
          <p:cNvCxnSpPr/>
          <p:nvPr/>
        </p:nvCxnSpPr>
        <p:spPr>
          <a:xfrm>
            <a:off x="4694750" y="1061545"/>
            <a:ext cx="300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텍스트 상자 256"/>
          <p:cNvSpPr txBox="1"/>
          <p:nvPr/>
        </p:nvSpPr>
        <p:spPr>
          <a:xfrm>
            <a:off x="934807" y="65798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rPr>
              <a:t>나의 가는 길</a:t>
            </a:r>
            <a:endParaRPr kumimoji="1" lang="ko-KR" altLang="en-US" dirty="0">
              <a:solidFill>
                <a:srgbClr val="92D05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5978236" y="3161263"/>
            <a:ext cx="358412" cy="358412"/>
            <a:chOff x="903890" y="2138853"/>
            <a:chExt cx="557049" cy="557049"/>
          </a:xfrm>
        </p:grpSpPr>
        <p:sp>
          <p:nvSpPr>
            <p:cNvPr id="90" name="타원 89"/>
            <p:cNvSpPr/>
            <p:nvPr/>
          </p:nvSpPr>
          <p:spPr>
            <a:xfrm>
              <a:off x="903890" y="2138853"/>
              <a:ext cx="557049" cy="5570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977827" y="2385906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2" name="모서리가 둥근 직사각형 91"/>
            <p:cNvSpPr/>
            <p:nvPr/>
          </p:nvSpPr>
          <p:spPr>
            <a:xfrm rot="5400000">
              <a:off x="977826" y="2380589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4761237" y="1568206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4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7421548" y="1715266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텍스트 상자 94"/>
          <p:cNvSpPr txBox="1"/>
          <p:nvPr/>
        </p:nvSpPr>
        <p:spPr>
          <a:xfrm>
            <a:off x="4761237" y="1655063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96" name="텍스트 상자 95"/>
          <p:cNvSpPr txBox="1"/>
          <p:nvPr/>
        </p:nvSpPr>
        <p:spPr>
          <a:xfrm>
            <a:off x="4761237" y="1928947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97" name="텍스트 상자 96"/>
          <p:cNvSpPr txBox="1"/>
          <p:nvPr/>
        </p:nvSpPr>
        <p:spPr>
          <a:xfrm>
            <a:off x="4761237" y="2202182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98" name="텍스트 상자 97"/>
          <p:cNvSpPr txBox="1"/>
          <p:nvPr/>
        </p:nvSpPr>
        <p:spPr>
          <a:xfrm>
            <a:off x="5551349" y="2202182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99" name="텍스트 상자 98"/>
          <p:cNvSpPr txBox="1"/>
          <p:nvPr/>
        </p:nvSpPr>
        <p:spPr>
          <a:xfrm>
            <a:off x="6627427" y="2202182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이동수단 </a:t>
            </a:r>
            <a:endParaRPr kumimoji="1" lang="ko-KR" altLang="en-US" sz="1200" dirty="0"/>
          </a:p>
        </p:txBody>
      </p:sp>
      <p:cxnSp>
        <p:nvCxnSpPr>
          <p:cNvPr id="100" name="직선 연결선[R] 99"/>
          <p:cNvCxnSpPr/>
          <p:nvPr/>
        </p:nvCxnSpPr>
        <p:spPr>
          <a:xfrm>
            <a:off x="5318286" y="1888692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[R] 100"/>
          <p:cNvCxnSpPr/>
          <p:nvPr/>
        </p:nvCxnSpPr>
        <p:spPr>
          <a:xfrm>
            <a:off x="5318286" y="2158567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삼각형 101"/>
          <p:cNvSpPr/>
          <p:nvPr/>
        </p:nvSpPr>
        <p:spPr>
          <a:xfrm rot="10800000">
            <a:off x="7317350" y="2309799"/>
            <a:ext cx="71645" cy="617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3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7421548" y="2001976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" name="그룹 103"/>
          <p:cNvGrpSpPr/>
          <p:nvPr/>
        </p:nvGrpSpPr>
        <p:grpSpPr>
          <a:xfrm>
            <a:off x="7396080" y="738136"/>
            <a:ext cx="191501" cy="184363"/>
            <a:chOff x="3517495" y="643180"/>
            <a:chExt cx="191501" cy="184363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7396080" y="738136"/>
            <a:ext cx="191501" cy="184363"/>
            <a:chOff x="3517495" y="643180"/>
            <a:chExt cx="191501" cy="184363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7122763" y="737723"/>
            <a:ext cx="201672" cy="20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오른쪽 화살표[R] 112"/>
          <p:cNvSpPr/>
          <p:nvPr/>
        </p:nvSpPr>
        <p:spPr>
          <a:xfrm rot="19609571">
            <a:off x="7175912" y="792021"/>
            <a:ext cx="103957" cy="944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4" name="직선 연결선[R] 113"/>
          <p:cNvCxnSpPr/>
          <p:nvPr/>
        </p:nvCxnSpPr>
        <p:spPr>
          <a:xfrm flipV="1">
            <a:off x="4694750" y="1438769"/>
            <a:ext cx="3005958" cy="1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텍스트 상자 114"/>
          <p:cNvSpPr txBox="1"/>
          <p:nvPr/>
        </p:nvSpPr>
        <p:spPr>
          <a:xfrm>
            <a:off x="4930385" y="111412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</a:t>
            </a:r>
            <a:r>
              <a:rPr kumimoji="1" lang="ko-KR" altLang="en-US" sz="1400" dirty="0" smtClean="0"/>
              <a:t>기본 일정</a:t>
            </a:r>
            <a:endParaRPr kumimoji="1" lang="ko-KR" altLang="en-US" sz="1400" dirty="0"/>
          </a:p>
        </p:txBody>
      </p:sp>
      <p:pic>
        <p:nvPicPr>
          <p:cNvPr id="117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7301849" y="2897411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009" y="2897411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649323" y="624687"/>
            <a:ext cx="2051385" cy="5507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9" name="직선 연결선[R] 18"/>
          <p:cNvCxnSpPr/>
          <p:nvPr/>
        </p:nvCxnSpPr>
        <p:spPr>
          <a:xfrm>
            <a:off x="5649323" y="1055552"/>
            <a:ext cx="2051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/>
          <p:nvPr/>
        </p:nvCxnSpPr>
        <p:spPr>
          <a:xfrm>
            <a:off x="5644398" y="1114126"/>
            <a:ext cx="2056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/>
          <p:cNvCxnSpPr/>
          <p:nvPr/>
        </p:nvCxnSpPr>
        <p:spPr>
          <a:xfrm>
            <a:off x="5644398" y="1438769"/>
            <a:ext cx="2056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[R] 127"/>
          <p:cNvCxnSpPr/>
          <p:nvPr/>
        </p:nvCxnSpPr>
        <p:spPr>
          <a:xfrm>
            <a:off x="5644398" y="1777149"/>
            <a:ext cx="2056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[R] 140"/>
          <p:cNvCxnSpPr/>
          <p:nvPr/>
        </p:nvCxnSpPr>
        <p:spPr>
          <a:xfrm>
            <a:off x="5644398" y="2139248"/>
            <a:ext cx="2056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[R] 141"/>
          <p:cNvCxnSpPr/>
          <p:nvPr/>
        </p:nvCxnSpPr>
        <p:spPr>
          <a:xfrm>
            <a:off x="5648996" y="2817292"/>
            <a:ext cx="2056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[R] 142"/>
          <p:cNvCxnSpPr/>
          <p:nvPr/>
        </p:nvCxnSpPr>
        <p:spPr>
          <a:xfrm>
            <a:off x="5648996" y="2897411"/>
            <a:ext cx="2056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[R] 143"/>
          <p:cNvCxnSpPr/>
          <p:nvPr/>
        </p:nvCxnSpPr>
        <p:spPr>
          <a:xfrm>
            <a:off x="5648996" y="3211981"/>
            <a:ext cx="2056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[R] 144"/>
          <p:cNvCxnSpPr/>
          <p:nvPr/>
        </p:nvCxnSpPr>
        <p:spPr>
          <a:xfrm>
            <a:off x="5648996" y="3514014"/>
            <a:ext cx="2056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660319" y="2825647"/>
            <a:ext cx="2033664" cy="621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6" name="직사각형 145"/>
          <p:cNvSpPr/>
          <p:nvPr/>
        </p:nvSpPr>
        <p:spPr>
          <a:xfrm>
            <a:off x="5655721" y="1063560"/>
            <a:ext cx="2033664" cy="621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7" name="텍스트 상자 76"/>
          <p:cNvSpPr txBox="1"/>
          <p:nvPr/>
        </p:nvSpPr>
        <p:spPr>
          <a:xfrm>
            <a:off x="5715044" y="1202227"/>
            <a:ext cx="10102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 smtClean="0"/>
              <a:t>     </a:t>
            </a:r>
            <a:r>
              <a:rPr kumimoji="1" lang="ko-KR" altLang="en-US" sz="800" dirty="0" smtClean="0"/>
              <a:t> 기본 폴더</a:t>
            </a:r>
            <a:r>
              <a:rPr kumimoji="1" lang="en-US" altLang="ko-KR" sz="800" dirty="0" smtClean="0"/>
              <a:t> (4)</a:t>
            </a:r>
            <a:endParaRPr kumimoji="1" lang="ko-KR" altLang="en-US" sz="800" dirty="0"/>
          </a:p>
        </p:txBody>
      </p:sp>
      <p:pic>
        <p:nvPicPr>
          <p:cNvPr id="147" name="Picture 2" descr="´ë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4" t="20209" r="10256" b="17924"/>
          <a:stretch/>
        </p:blipFill>
        <p:spPr bwMode="auto">
          <a:xfrm>
            <a:off x="5681216" y="1200450"/>
            <a:ext cx="262313" cy="20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35" y="11046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392" y="11046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텍스트 상자 148"/>
          <p:cNvSpPr txBox="1"/>
          <p:nvPr/>
        </p:nvSpPr>
        <p:spPr>
          <a:xfrm>
            <a:off x="5637433" y="2221501"/>
            <a:ext cx="10839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 smtClean="0"/>
              <a:t>     </a:t>
            </a:r>
            <a:r>
              <a:rPr kumimoji="1" lang="ko-KR" altLang="en-US" sz="800" dirty="0" smtClean="0"/>
              <a:t>   전체 폴더</a:t>
            </a:r>
            <a:r>
              <a:rPr kumimoji="1" lang="en-US" altLang="ko-KR" sz="800" dirty="0" smtClean="0"/>
              <a:t> (4)</a:t>
            </a:r>
            <a:endParaRPr kumimoji="1" lang="ko-KR" altLang="en-US" sz="800" dirty="0"/>
          </a:p>
        </p:txBody>
      </p:sp>
      <p:pic>
        <p:nvPicPr>
          <p:cNvPr id="150" name="Picture 2" descr="´ë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4" t="20209" r="10256" b="17924"/>
          <a:stretch/>
        </p:blipFill>
        <p:spPr bwMode="auto">
          <a:xfrm>
            <a:off x="5697894" y="2230628"/>
            <a:ext cx="262313" cy="20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텍스트 상자 150"/>
          <p:cNvSpPr txBox="1"/>
          <p:nvPr/>
        </p:nvSpPr>
        <p:spPr>
          <a:xfrm>
            <a:off x="5670770" y="2946974"/>
            <a:ext cx="8851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 smtClean="0"/>
              <a:t>     </a:t>
            </a:r>
            <a:r>
              <a:rPr kumimoji="1" lang="ko-KR" altLang="en-US" sz="800" dirty="0" smtClean="0"/>
              <a:t>로그 아웃</a:t>
            </a:r>
            <a:r>
              <a:rPr kumimoji="1" lang="en-US" altLang="ko-KR" sz="800" dirty="0" smtClean="0"/>
              <a:t> </a:t>
            </a:r>
            <a:endParaRPr kumimoji="1" lang="ko-KR" altLang="en-US" sz="800" dirty="0"/>
          </a:p>
        </p:txBody>
      </p:sp>
      <p:sp>
        <p:nvSpPr>
          <p:cNvPr id="152" name="텍스트 상자 151"/>
          <p:cNvSpPr txBox="1"/>
          <p:nvPr/>
        </p:nvSpPr>
        <p:spPr>
          <a:xfrm>
            <a:off x="5711704" y="3266236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 smtClean="0"/>
              <a:t>    </a:t>
            </a:r>
            <a:r>
              <a:rPr kumimoji="1" lang="ko-KR" altLang="en-US" sz="800" dirty="0" smtClean="0"/>
              <a:t>고객 센터</a:t>
            </a:r>
            <a:r>
              <a:rPr kumimoji="1" lang="en-US" altLang="ko-KR" sz="800" dirty="0" smtClean="0"/>
              <a:t> </a:t>
            </a:r>
            <a:endParaRPr kumimoji="1" lang="ko-KR" altLang="en-US" sz="800" dirty="0"/>
          </a:p>
        </p:txBody>
      </p:sp>
      <p:pic>
        <p:nvPicPr>
          <p:cNvPr id="153" name="Picture 2" descr="´ë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4" t="20209" r="10256" b="17924"/>
          <a:stretch/>
        </p:blipFill>
        <p:spPr bwMode="auto">
          <a:xfrm>
            <a:off x="5693403" y="1536055"/>
            <a:ext cx="262313" cy="20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´ë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4" t="20209" r="10256" b="17924"/>
          <a:stretch/>
        </p:blipFill>
        <p:spPr bwMode="auto">
          <a:xfrm>
            <a:off x="5715044" y="1859615"/>
            <a:ext cx="262313" cy="20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직사각형 154"/>
          <p:cNvSpPr/>
          <p:nvPr/>
        </p:nvSpPr>
        <p:spPr>
          <a:xfrm>
            <a:off x="8650356" y="624687"/>
            <a:ext cx="3005958" cy="55074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8650356" y="624687"/>
            <a:ext cx="483475" cy="436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8723928" y="5451818"/>
            <a:ext cx="2848303" cy="580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텍스트 상자 158"/>
          <p:cNvSpPr txBox="1"/>
          <p:nvPr/>
        </p:nvSpPr>
        <p:spPr>
          <a:xfrm>
            <a:off x="8723928" y="5625698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60" name="텍스트 상자 159"/>
          <p:cNvSpPr txBox="1"/>
          <p:nvPr/>
        </p:nvSpPr>
        <p:spPr>
          <a:xfrm>
            <a:off x="10034878" y="5625697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cxnSp>
        <p:nvCxnSpPr>
          <p:cNvPr id="161" name="직선 연결선[R] 160"/>
          <p:cNvCxnSpPr/>
          <p:nvPr/>
        </p:nvCxnSpPr>
        <p:spPr>
          <a:xfrm>
            <a:off x="8650356" y="1061545"/>
            <a:ext cx="300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모서리가 둥근 직사각형 165"/>
          <p:cNvSpPr/>
          <p:nvPr/>
        </p:nvSpPr>
        <p:spPr>
          <a:xfrm>
            <a:off x="8716843" y="1568206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67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11377154" y="1715266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텍스트 상자 167"/>
          <p:cNvSpPr txBox="1"/>
          <p:nvPr/>
        </p:nvSpPr>
        <p:spPr>
          <a:xfrm>
            <a:off x="8716843" y="1655063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69" name="텍스트 상자 168"/>
          <p:cNvSpPr txBox="1"/>
          <p:nvPr/>
        </p:nvSpPr>
        <p:spPr>
          <a:xfrm>
            <a:off x="8716843" y="1928947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70" name="텍스트 상자 169"/>
          <p:cNvSpPr txBox="1"/>
          <p:nvPr/>
        </p:nvSpPr>
        <p:spPr>
          <a:xfrm>
            <a:off x="8716843" y="2202182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71" name="텍스트 상자 170"/>
          <p:cNvSpPr txBox="1"/>
          <p:nvPr/>
        </p:nvSpPr>
        <p:spPr>
          <a:xfrm>
            <a:off x="9506955" y="2202182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72" name="텍스트 상자 171"/>
          <p:cNvSpPr txBox="1"/>
          <p:nvPr/>
        </p:nvSpPr>
        <p:spPr>
          <a:xfrm>
            <a:off x="10583033" y="2202182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이동수단 </a:t>
            </a:r>
            <a:endParaRPr kumimoji="1" lang="ko-KR" altLang="en-US" sz="1200" dirty="0"/>
          </a:p>
        </p:txBody>
      </p:sp>
      <p:cxnSp>
        <p:nvCxnSpPr>
          <p:cNvPr id="173" name="직선 연결선[R] 172"/>
          <p:cNvCxnSpPr/>
          <p:nvPr/>
        </p:nvCxnSpPr>
        <p:spPr>
          <a:xfrm>
            <a:off x="9273892" y="1888692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[R] 173"/>
          <p:cNvCxnSpPr/>
          <p:nvPr/>
        </p:nvCxnSpPr>
        <p:spPr>
          <a:xfrm>
            <a:off x="9273892" y="2158567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삼각형 174"/>
          <p:cNvSpPr/>
          <p:nvPr/>
        </p:nvSpPr>
        <p:spPr>
          <a:xfrm rot="10800000">
            <a:off x="11272956" y="2309799"/>
            <a:ext cx="71645" cy="617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76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11377154" y="2001976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7" name="그룹 176"/>
          <p:cNvGrpSpPr/>
          <p:nvPr/>
        </p:nvGrpSpPr>
        <p:grpSpPr>
          <a:xfrm>
            <a:off x="11351686" y="738136"/>
            <a:ext cx="191501" cy="184363"/>
            <a:chOff x="3517495" y="643180"/>
            <a:chExt cx="191501" cy="184363"/>
          </a:xfrm>
        </p:grpSpPr>
        <p:sp>
          <p:nvSpPr>
            <p:cNvPr id="178" name="모서리가 둥근 직사각형 177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9" name="모서리가 둥근 직사각형 178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0" name="모서리가 둥근 직사각형 179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11351686" y="738136"/>
            <a:ext cx="191501" cy="184363"/>
            <a:chOff x="3517495" y="643180"/>
            <a:chExt cx="191501" cy="184363"/>
          </a:xfrm>
        </p:grpSpPr>
        <p:sp>
          <p:nvSpPr>
            <p:cNvPr id="182" name="모서리가 둥근 직사각형 181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3" name="모서리가 둥근 직사각형 182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4" name="모서리가 둥근 직사각형 183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85" name="직사각형 184"/>
          <p:cNvSpPr/>
          <p:nvPr/>
        </p:nvSpPr>
        <p:spPr>
          <a:xfrm>
            <a:off x="11078369" y="737723"/>
            <a:ext cx="201672" cy="20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6" name="오른쪽 화살표[R] 185"/>
          <p:cNvSpPr/>
          <p:nvPr/>
        </p:nvSpPr>
        <p:spPr>
          <a:xfrm rot="19609571">
            <a:off x="11131518" y="792021"/>
            <a:ext cx="103957" cy="944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87" name="직선 연결선[R] 186"/>
          <p:cNvCxnSpPr/>
          <p:nvPr/>
        </p:nvCxnSpPr>
        <p:spPr>
          <a:xfrm flipV="1">
            <a:off x="8650356" y="1438769"/>
            <a:ext cx="3005958" cy="1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텍스트 상자 187"/>
          <p:cNvSpPr txBox="1"/>
          <p:nvPr/>
        </p:nvSpPr>
        <p:spPr>
          <a:xfrm>
            <a:off x="8885991" y="111412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</a:t>
            </a:r>
            <a:r>
              <a:rPr kumimoji="1" lang="ko-KR" altLang="en-US" sz="1400" dirty="0" smtClean="0"/>
              <a:t>기본 일정</a:t>
            </a:r>
            <a:endParaRPr kumimoji="1" lang="ko-KR" altLang="en-US" sz="1400" dirty="0"/>
          </a:p>
        </p:txBody>
      </p:sp>
      <p:sp>
        <p:nvSpPr>
          <p:cNvPr id="191" name="직사각형 190"/>
          <p:cNvSpPr/>
          <p:nvPr/>
        </p:nvSpPr>
        <p:spPr>
          <a:xfrm>
            <a:off x="9604929" y="624687"/>
            <a:ext cx="2051385" cy="5507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92" name="직선 연결선[R] 191"/>
          <p:cNvCxnSpPr/>
          <p:nvPr/>
        </p:nvCxnSpPr>
        <p:spPr>
          <a:xfrm>
            <a:off x="9604929" y="1055552"/>
            <a:ext cx="2051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[R] 193"/>
          <p:cNvCxnSpPr/>
          <p:nvPr/>
        </p:nvCxnSpPr>
        <p:spPr>
          <a:xfrm>
            <a:off x="9600004" y="1114126"/>
            <a:ext cx="2056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[R] 196"/>
          <p:cNvCxnSpPr/>
          <p:nvPr/>
        </p:nvCxnSpPr>
        <p:spPr>
          <a:xfrm>
            <a:off x="9600004" y="2139248"/>
            <a:ext cx="2056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/>
          <p:cNvSpPr/>
          <p:nvPr/>
        </p:nvSpPr>
        <p:spPr>
          <a:xfrm>
            <a:off x="9611327" y="1063560"/>
            <a:ext cx="2033664" cy="621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04" name="텍스트 상자 203"/>
          <p:cNvSpPr txBox="1"/>
          <p:nvPr/>
        </p:nvSpPr>
        <p:spPr>
          <a:xfrm>
            <a:off x="9670650" y="1202227"/>
            <a:ext cx="10102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 smtClean="0"/>
              <a:t>     </a:t>
            </a:r>
            <a:r>
              <a:rPr kumimoji="1" lang="ko-KR" altLang="en-US" sz="800" dirty="0" smtClean="0"/>
              <a:t> 기본 폴더</a:t>
            </a:r>
            <a:r>
              <a:rPr kumimoji="1" lang="en-US" altLang="ko-KR" sz="800" dirty="0" smtClean="0"/>
              <a:t> (4)</a:t>
            </a:r>
            <a:endParaRPr kumimoji="1" lang="ko-KR" altLang="en-US" sz="800" dirty="0"/>
          </a:p>
        </p:txBody>
      </p:sp>
      <p:pic>
        <p:nvPicPr>
          <p:cNvPr id="205" name="Picture 2" descr="´ë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4" t="20209" r="10256" b="17924"/>
          <a:stretch/>
        </p:blipFill>
        <p:spPr bwMode="auto">
          <a:xfrm>
            <a:off x="9636822" y="1200450"/>
            <a:ext cx="262313" cy="20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998" y="11046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텍스트 상자 206"/>
          <p:cNvSpPr txBox="1"/>
          <p:nvPr/>
        </p:nvSpPr>
        <p:spPr>
          <a:xfrm>
            <a:off x="9593039" y="2221501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 smtClean="0"/>
              <a:t>     </a:t>
            </a:r>
            <a:r>
              <a:rPr kumimoji="1" lang="ko-KR" altLang="en-US" sz="800" dirty="0" smtClean="0"/>
              <a:t>   </a:t>
            </a:r>
            <a:endParaRPr kumimoji="1" lang="ko-KR" altLang="en-US" sz="800" dirty="0"/>
          </a:p>
        </p:txBody>
      </p:sp>
      <p:pic>
        <p:nvPicPr>
          <p:cNvPr id="208" name="Picture 2" descr="´ë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4" t="20209" r="10256" b="17924"/>
          <a:stretch/>
        </p:blipFill>
        <p:spPr bwMode="auto">
          <a:xfrm>
            <a:off x="9653500" y="2230628"/>
            <a:ext cx="262313" cy="20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7" name="직선 연결선[R] 216"/>
          <p:cNvCxnSpPr/>
          <p:nvPr/>
        </p:nvCxnSpPr>
        <p:spPr>
          <a:xfrm>
            <a:off x="9611894" y="2139247"/>
            <a:ext cx="2056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[R] 217"/>
          <p:cNvCxnSpPr/>
          <p:nvPr/>
        </p:nvCxnSpPr>
        <p:spPr>
          <a:xfrm>
            <a:off x="9611894" y="2477627"/>
            <a:ext cx="2056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[R] 218"/>
          <p:cNvCxnSpPr/>
          <p:nvPr/>
        </p:nvCxnSpPr>
        <p:spPr>
          <a:xfrm>
            <a:off x="9611894" y="2839726"/>
            <a:ext cx="2056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텍스트 상자 220"/>
          <p:cNvSpPr txBox="1"/>
          <p:nvPr/>
        </p:nvSpPr>
        <p:spPr>
          <a:xfrm>
            <a:off x="9604929" y="2921979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 smtClean="0"/>
              <a:t>     </a:t>
            </a:r>
            <a:r>
              <a:rPr kumimoji="1" lang="ko-KR" altLang="en-US" sz="800" dirty="0" smtClean="0"/>
              <a:t>    전체 폴더</a:t>
            </a:r>
            <a:r>
              <a:rPr kumimoji="1" lang="en-US" altLang="ko-KR" sz="800" dirty="0" smtClean="0"/>
              <a:t> (4)</a:t>
            </a:r>
            <a:endParaRPr kumimoji="1" lang="ko-KR" altLang="en-US" sz="800" dirty="0"/>
          </a:p>
        </p:txBody>
      </p:sp>
      <p:pic>
        <p:nvPicPr>
          <p:cNvPr id="222" name="Picture 2" descr="´ë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4" t="20209" r="10256" b="17924"/>
          <a:stretch/>
        </p:blipFill>
        <p:spPr bwMode="auto">
          <a:xfrm>
            <a:off x="9701691" y="2936243"/>
            <a:ext cx="262313" cy="20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2" descr="´ë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4" t="20209" r="10256" b="17924"/>
          <a:stretch/>
        </p:blipFill>
        <p:spPr bwMode="auto">
          <a:xfrm>
            <a:off x="9660899" y="2236533"/>
            <a:ext cx="262313" cy="20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2" descr="´ë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4" t="20209" r="10256" b="17924"/>
          <a:stretch/>
        </p:blipFill>
        <p:spPr bwMode="auto">
          <a:xfrm>
            <a:off x="9682540" y="2560093"/>
            <a:ext cx="262313" cy="20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280" y="1453977"/>
            <a:ext cx="138898" cy="13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텍스트 상자 77"/>
          <p:cNvSpPr txBox="1"/>
          <p:nvPr/>
        </p:nvSpPr>
        <p:spPr>
          <a:xfrm>
            <a:off x="9909200" y="1446041"/>
            <a:ext cx="4635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00" dirty="0" smtClean="0"/>
              <a:t>서울 여행</a:t>
            </a:r>
            <a:endParaRPr kumimoji="1" lang="ko-KR" altLang="en-US" sz="500" dirty="0"/>
          </a:p>
        </p:txBody>
      </p:sp>
      <p:pic>
        <p:nvPicPr>
          <p:cNvPr id="226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364" y="1627206"/>
            <a:ext cx="138898" cy="13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텍스트 상자 226"/>
          <p:cNvSpPr txBox="1"/>
          <p:nvPr/>
        </p:nvSpPr>
        <p:spPr>
          <a:xfrm>
            <a:off x="9904489" y="1616439"/>
            <a:ext cx="52770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00" dirty="0" smtClean="0"/>
              <a:t>강원도 여행</a:t>
            </a:r>
            <a:endParaRPr kumimoji="1" lang="ko-KR" altLang="en-US" sz="500" dirty="0"/>
          </a:p>
        </p:txBody>
      </p:sp>
      <p:sp>
        <p:nvSpPr>
          <p:cNvPr id="228" name="텍스트 상자 227"/>
          <p:cNvSpPr txBox="1"/>
          <p:nvPr/>
        </p:nvSpPr>
        <p:spPr>
          <a:xfrm>
            <a:off x="1392155" y="17230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>
                <a:latin typeface="Gulim" charset="-127"/>
                <a:ea typeface="Gulim" charset="-127"/>
                <a:cs typeface="Gulim" charset="-127"/>
              </a:rPr>
              <a:t>처음 화면</a:t>
            </a:r>
            <a:endParaRPr kumimoji="1" lang="ko-KR" altLang="en-US" dirty="0">
              <a:latin typeface="Gulim" charset="-127"/>
              <a:ea typeface="Gulim" charset="-127"/>
              <a:cs typeface="Gulim" charset="-127"/>
            </a:endParaRPr>
          </a:p>
        </p:txBody>
      </p:sp>
      <p:sp>
        <p:nvSpPr>
          <p:cNvPr id="229" name="텍스트 상자 228"/>
          <p:cNvSpPr txBox="1"/>
          <p:nvPr/>
        </p:nvSpPr>
        <p:spPr>
          <a:xfrm>
            <a:off x="5240812" y="13371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>
                <a:latin typeface="Gulim" charset="-127"/>
                <a:ea typeface="Gulim" charset="-127"/>
                <a:cs typeface="Gulim" charset="-127"/>
              </a:rPr>
              <a:t>사이드 메뉴 화면</a:t>
            </a:r>
            <a:endParaRPr kumimoji="1" lang="ko-KR" altLang="en-US" dirty="0">
              <a:latin typeface="Gulim" charset="-127"/>
              <a:ea typeface="Gulim" charset="-127"/>
              <a:cs typeface="Gulim" charset="-127"/>
            </a:endParaRPr>
          </a:p>
        </p:txBody>
      </p:sp>
      <p:sp>
        <p:nvSpPr>
          <p:cNvPr id="230" name="텍스트 상자 229"/>
          <p:cNvSpPr txBox="1"/>
          <p:nvPr/>
        </p:nvSpPr>
        <p:spPr>
          <a:xfrm>
            <a:off x="9293583" y="16572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>
                <a:latin typeface="Gulim" charset="-127"/>
                <a:ea typeface="Gulim" charset="-127"/>
                <a:cs typeface="Gulim" charset="-127"/>
              </a:rPr>
              <a:t>폴더 누를 시 화면</a:t>
            </a:r>
            <a:endParaRPr kumimoji="1" lang="ko-KR" altLang="en-US" dirty="0">
              <a:latin typeface="Gulim" charset="-127"/>
              <a:ea typeface="Gulim" charset="-127"/>
              <a:cs typeface="Gulim" charset="-127"/>
            </a:endParaRPr>
          </a:p>
        </p:txBody>
      </p:sp>
      <p:cxnSp>
        <p:nvCxnSpPr>
          <p:cNvPr id="231" name="직선 화살표 연결선 230"/>
          <p:cNvCxnSpPr/>
          <p:nvPr/>
        </p:nvCxnSpPr>
        <p:spPr>
          <a:xfrm>
            <a:off x="3287729" y="864813"/>
            <a:ext cx="2364793" cy="38001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/>
          <p:nvPr/>
        </p:nvCxnSpPr>
        <p:spPr>
          <a:xfrm>
            <a:off x="7378365" y="1262933"/>
            <a:ext cx="2232962" cy="35073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텍스트 상자 232"/>
          <p:cNvSpPr txBox="1"/>
          <p:nvPr/>
        </p:nvSpPr>
        <p:spPr>
          <a:xfrm>
            <a:off x="9906676" y="1768924"/>
            <a:ext cx="52770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00" dirty="0" smtClean="0"/>
              <a:t>제주도 여행</a:t>
            </a:r>
            <a:endParaRPr kumimoji="1" lang="ko-KR" altLang="en-US" sz="500" dirty="0"/>
          </a:p>
        </p:txBody>
      </p:sp>
      <p:sp>
        <p:nvSpPr>
          <p:cNvPr id="234" name="텍스트 상자 233"/>
          <p:cNvSpPr txBox="1"/>
          <p:nvPr/>
        </p:nvSpPr>
        <p:spPr>
          <a:xfrm>
            <a:off x="9903981" y="1915094"/>
            <a:ext cx="52770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00" dirty="0" smtClean="0"/>
              <a:t>전라도 여행</a:t>
            </a:r>
            <a:endParaRPr kumimoji="1" lang="ko-KR" altLang="en-US" sz="500" dirty="0"/>
          </a:p>
        </p:txBody>
      </p:sp>
      <p:pic>
        <p:nvPicPr>
          <p:cNvPr id="235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763" y="1796683"/>
            <a:ext cx="138898" cy="13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448" y="1955042"/>
            <a:ext cx="138898" cy="13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1" name="직선 연결선[R] 240"/>
          <p:cNvCxnSpPr/>
          <p:nvPr/>
        </p:nvCxnSpPr>
        <p:spPr>
          <a:xfrm>
            <a:off x="5633075" y="2477627"/>
            <a:ext cx="2056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텍스트 상자 79"/>
          <p:cNvSpPr txBox="1"/>
          <p:nvPr/>
        </p:nvSpPr>
        <p:spPr>
          <a:xfrm>
            <a:off x="6311475" y="2537220"/>
            <a:ext cx="631904" cy="215444"/>
          </a:xfrm>
          <a:prstGeom prst="rect">
            <a:avLst/>
          </a:prstGeom>
          <a:solidFill>
            <a:srgbClr val="00C73C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800" dirty="0" smtClean="0">
                <a:solidFill>
                  <a:schemeClr val="bg1"/>
                </a:solidFill>
              </a:rPr>
              <a:t>폴더 추가</a:t>
            </a:r>
            <a:endParaRPr kumimoji="1"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248" name="직선 연결선[R] 247"/>
          <p:cNvCxnSpPr/>
          <p:nvPr/>
        </p:nvCxnSpPr>
        <p:spPr>
          <a:xfrm>
            <a:off x="9617272" y="3521445"/>
            <a:ext cx="2056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[R] 248"/>
          <p:cNvCxnSpPr/>
          <p:nvPr/>
        </p:nvCxnSpPr>
        <p:spPr>
          <a:xfrm>
            <a:off x="9617272" y="3601564"/>
            <a:ext cx="2056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[R] 249"/>
          <p:cNvCxnSpPr/>
          <p:nvPr/>
        </p:nvCxnSpPr>
        <p:spPr>
          <a:xfrm>
            <a:off x="9617272" y="3916134"/>
            <a:ext cx="2056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[R] 250"/>
          <p:cNvCxnSpPr/>
          <p:nvPr/>
        </p:nvCxnSpPr>
        <p:spPr>
          <a:xfrm>
            <a:off x="9617272" y="4218167"/>
            <a:ext cx="2056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/>
          <p:cNvSpPr/>
          <p:nvPr/>
        </p:nvSpPr>
        <p:spPr>
          <a:xfrm>
            <a:off x="9628595" y="3529800"/>
            <a:ext cx="2033664" cy="621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53" name="텍스트 상자 252"/>
          <p:cNvSpPr txBox="1"/>
          <p:nvPr/>
        </p:nvSpPr>
        <p:spPr>
          <a:xfrm>
            <a:off x="9639046" y="3651127"/>
            <a:ext cx="8851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 smtClean="0"/>
              <a:t>     </a:t>
            </a:r>
            <a:r>
              <a:rPr kumimoji="1" lang="ko-KR" altLang="en-US" sz="800" dirty="0" smtClean="0"/>
              <a:t>로그 아웃</a:t>
            </a:r>
            <a:r>
              <a:rPr kumimoji="1" lang="en-US" altLang="ko-KR" sz="800" dirty="0" smtClean="0"/>
              <a:t> </a:t>
            </a:r>
            <a:endParaRPr kumimoji="1" lang="ko-KR" altLang="en-US" sz="800" dirty="0"/>
          </a:p>
        </p:txBody>
      </p:sp>
      <p:sp>
        <p:nvSpPr>
          <p:cNvPr id="254" name="텍스트 상자 253"/>
          <p:cNvSpPr txBox="1"/>
          <p:nvPr/>
        </p:nvSpPr>
        <p:spPr>
          <a:xfrm>
            <a:off x="9679980" y="3970389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 smtClean="0"/>
              <a:t>    </a:t>
            </a:r>
            <a:r>
              <a:rPr kumimoji="1" lang="ko-KR" altLang="en-US" sz="800" dirty="0" smtClean="0"/>
              <a:t>고객 센터</a:t>
            </a:r>
            <a:r>
              <a:rPr kumimoji="1" lang="en-US" altLang="ko-KR" sz="800" dirty="0" smtClean="0"/>
              <a:t> </a:t>
            </a:r>
            <a:endParaRPr kumimoji="1" lang="ko-KR" altLang="en-US" sz="800" dirty="0"/>
          </a:p>
        </p:txBody>
      </p:sp>
      <p:cxnSp>
        <p:nvCxnSpPr>
          <p:cNvPr id="255" name="직선 연결선[R] 254"/>
          <p:cNvCxnSpPr/>
          <p:nvPr/>
        </p:nvCxnSpPr>
        <p:spPr>
          <a:xfrm>
            <a:off x="9601351" y="3181780"/>
            <a:ext cx="2056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텍스트 상자 257"/>
          <p:cNvSpPr txBox="1"/>
          <p:nvPr/>
        </p:nvSpPr>
        <p:spPr>
          <a:xfrm>
            <a:off x="5143192" y="659586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rPr>
              <a:t>나의 가는 길</a:t>
            </a:r>
            <a:endParaRPr kumimoji="1" lang="ko-KR" altLang="en-US" dirty="0">
              <a:solidFill>
                <a:srgbClr val="92D05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56" name="텍스트 상자 255"/>
          <p:cNvSpPr txBox="1"/>
          <p:nvPr/>
        </p:nvSpPr>
        <p:spPr>
          <a:xfrm>
            <a:off x="10279751" y="3241373"/>
            <a:ext cx="631904" cy="215444"/>
          </a:xfrm>
          <a:prstGeom prst="rect">
            <a:avLst/>
          </a:prstGeom>
          <a:solidFill>
            <a:srgbClr val="00C73C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800" dirty="0" smtClean="0">
                <a:solidFill>
                  <a:schemeClr val="bg1"/>
                </a:solidFill>
              </a:rPr>
              <a:t>폴더 추가</a:t>
            </a:r>
            <a:endParaRPr kumimoji="1"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7"/>
          <a:srcRect l="2739" t="17488" r="3824" b="13361"/>
          <a:stretch/>
        </p:blipFill>
        <p:spPr>
          <a:xfrm>
            <a:off x="5644398" y="632951"/>
            <a:ext cx="2056310" cy="422601"/>
          </a:xfrm>
          <a:prstGeom prst="rect">
            <a:avLst/>
          </a:prstGeom>
        </p:spPr>
      </p:pic>
      <p:sp>
        <p:nvSpPr>
          <p:cNvPr id="259" name="텍스트 상자 258"/>
          <p:cNvSpPr txBox="1"/>
          <p:nvPr/>
        </p:nvSpPr>
        <p:spPr>
          <a:xfrm>
            <a:off x="9094588" y="66199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rPr>
              <a:t>나의 가는 길</a:t>
            </a:r>
            <a:endParaRPr kumimoji="1" lang="ko-KR" altLang="en-US" dirty="0">
              <a:solidFill>
                <a:srgbClr val="92D05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193" name="그림 192"/>
          <p:cNvPicPr>
            <a:picLocks noChangeAspect="1"/>
          </p:cNvPicPr>
          <p:nvPr/>
        </p:nvPicPr>
        <p:blipFill rotWithShape="1">
          <a:blip r:embed="rId7"/>
          <a:srcRect l="2739" t="17488" r="3824" b="13361"/>
          <a:stretch/>
        </p:blipFill>
        <p:spPr>
          <a:xfrm>
            <a:off x="9600004" y="632951"/>
            <a:ext cx="2056310" cy="422601"/>
          </a:xfrm>
          <a:prstGeom prst="rect">
            <a:avLst/>
          </a:prstGeom>
        </p:spPr>
      </p:pic>
      <p:pic>
        <p:nvPicPr>
          <p:cNvPr id="260" name="Picture 8" descr="a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31" y="677464"/>
            <a:ext cx="331304" cy="33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7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897</Words>
  <Application>Microsoft Macintosh PowerPoint</Application>
  <PresentationFormat>와이드스크린</PresentationFormat>
  <Paragraphs>416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Gulim</vt:lpstr>
      <vt:lpstr>Nanum Gothic</vt:lpstr>
      <vt:lpstr>Times New Roman</vt:lpstr>
      <vt:lpstr>Wingdings</vt:lpstr>
      <vt:lpstr>Arial</vt:lpstr>
      <vt:lpstr>Office 테마</vt:lpstr>
      <vt:lpstr>이것부터 해주세요 </vt:lpstr>
      <vt:lpstr>PowerPoint 프레젠테이션</vt:lpstr>
      <vt:lpstr>PowerPoint 프레젠테이션</vt:lpstr>
      <vt:lpstr>주요 기능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세부 기능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이재훈</dc:creator>
  <cp:lastModifiedBy>이재훈</cp:lastModifiedBy>
  <cp:revision>109</cp:revision>
  <dcterms:created xsi:type="dcterms:W3CDTF">2019-10-08T08:16:44Z</dcterms:created>
  <dcterms:modified xsi:type="dcterms:W3CDTF">2019-10-12T11:19:29Z</dcterms:modified>
</cp:coreProperties>
</file>