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68" r:id="rId5"/>
    <p:sldId id="267" r:id="rId6"/>
    <p:sldId id="259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84079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4788C-ED67-3B49-832F-3718C25551E9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65687-C6F4-C64E-8F96-4D7884BE62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62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5687-C6F4-C64E-8F96-4D7884BE627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39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84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9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13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820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05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8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53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5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62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46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0E01-FCC4-C54C-87AC-80ECF3B9E3A5}" type="datetimeFigureOut">
              <a:rPr kumimoji="1" lang="ko-KR" altLang="en-US" smtClean="0"/>
              <a:t>2019. 10. 12.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7563-E15F-BA40-B3ED-781122496D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79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나의 가는 길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[Summary]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49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943" y="-26474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이렇게 도와줘요 </a:t>
            </a: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기능 </a:t>
            </a:r>
            <a:r>
              <a:rPr kumimoji="1" lang="en-US" altLang="ko-KR" dirty="0" smtClean="0"/>
              <a:t>2]</a:t>
            </a:r>
            <a:endParaRPr kumimoji="1"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018491" y="1265954"/>
            <a:ext cx="3023226" cy="5507420"/>
            <a:chOff x="8650356" y="624687"/>
            <a:chExt cx="3023226" cy="5507420"/>
          </a:xfrm>
        </p:grpSpPr>
        <p:sp>
          <p:nvSpPr>
            <p:cNvPr id="4" name="직사각형 3"/>
            <p:cNvSpPr/>
            <p:nvPr/>
          </p:nvSpPr>
          <p:spPr>
            <a:xfrm>
              <a:off x="8650356" y="624687"/>
              <a:ext cx="3005958" cy="55074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650356" y="624687"/>
              <a:ext cx="483475" cy="4368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723928" y="5451818"/>
              <a:ext cx="2848303" cy="5801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8723928" y="5625698"/>
              <a:ext cx="734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 smtClean="0"/>
                <a:t>총시간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10034878" y="5625697"/>
              <a:ext cx="734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 smtClean="0"/>
                <a:t>총금액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cxnSp>
          <p:nvCxnSpPr>
            <p:cNvPr id="9" name="직선 연결선[R] 8"/>
            <p:cNvCxnSpPr/>
            <p:nvPr/>
          </p:nvCxnSpPr>
          <p:spPr>
            <a:xfrm>
              <a:off x="8650356" y="1061545"/>
              <a:ext cx="3005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8716843" y="1568206"/>
              <a:ext cx="2848303" cy="12302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1" name="Picture 6" descr="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5" t="9786" r="18145" b="10724"/>
            <a:stretch/>
          </p:blipFill>
          <p:spPr bwMode="auto">
            <a:xfrm>
              <a:off x="11377154" y="1715266"/>
              <a:ext cx="129975" cy="1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텍스트 상자 11"/>
            <p:cNvSpPr txBox="1"/>
            <p:nvPr/>
          </p:nvSpPr>
          <p:spPr>
            <a:xfrm>
              <a:off x="8716843" y="1655063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출발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8716843" y="1928947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도착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14" name="텍스트 상자 13"/>
            <p:cNvSpPr txBox="1"/>
            <p:nvPr/>
          </p:nvSpPr>
          <p:spPr>
            <a:xfrm>
              <a:off x="8716843" y="2202182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시간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9506955" y="2202182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금액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16" name="텍스트 상자 15"/>
            <p:cNvSpPr txBox="1"/>
            <p:nvPr/>
          </p:nvSpPr>
          <p:spPr>
            <a:xfrm>
              <a:off x="10583033" y="2202182"/>
              <a:ext cx="794121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kumimoji="1" lang="ko-KR" altLang="en-US" sz="1200" dirty="0" smtClean="0"/>
                <a:t>이동수단 </a:t>
              </a:r>
              <a:endParaRPr kumimoji="1" lang="ko-KR" altLang="en-US" sz="1200" dirty="0"/>
            </a:p>
          </p:txBody>
        </p:sp>
        <p:cxnSp>
          <p:nvCxnSpPr>
            <p:cNvPr id="17" name="직선 연결선[R] 16"/>
            <p:cNvCxnSpPr/>
            <p:nvPr/>
          </p:nvCxnSpPr>
          <p:spPr>
            <a:xfrm>
              <a:off x="9273892" y="1888692"/>
              <a:ext cx="20707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/>
            <p:cNvCxnSpPr/>
            <p:nvPr/>
          </p:nvCxnSpPr>
          <p:spPr>
            <a:xfrm>
              <a:off x="9273892" y="2158567"/>
              <a:ext cx="20707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삼각형 18"/>
            <p:cNvSpPr/>
            <p:nvPr/>
          </p:nvSpPr>
          <p:spPr>
            <a:xfrm rot="10800000">
              <a:off x="11272956" y="2309799"/>
              <a:ext cx="71645" cy="617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0" name="Picture 6" descr="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5" t="9786" r="18145" b="10724"/>
            <a:stretch/>
          </p:blipFill>
          <p:spPr bwMode="auto">
            <a:xfrm>
              <a:off x="11377154" y="2001976"/>
              <a:ext cx="129975" cy="1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그룹 20"/>
            <p:cNvGrpSpPr/>
            <p:nvPr/>
          </p:nvGrpSpPr>
          <p:grpSpPr>
            <a:xfrm>
              <a:off x="11351686" y="738136"/>
              <a:ext cx="191501" cy="184363"/>
              <a:chOff x="3517495" y="643180"/>
              <a:chExt cx="191501" cy="184363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3517497" y="643180"/>
                <a:ext cx="191499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517495" y="712600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3517495" y="781824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351686" y="738136"/>
              <a:ext cx="191501" cy="184363"/>
              <a:chOff x="3517495" y="643180"/>
              <a:chExt cx="191501" cy="184363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517497" y="643180"/>
                <a:ext cx="191499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517495" y="712600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3517495" y="781824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11078369" y="737723"/>
              <a:ext cx="201672" cy="201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오른쪽 화살표[R] 29"/>
            <p:cNvSpPr/>
            <p:nvPr/>
          </p:nvSpPr>
          <p:spPr>
            <a:xfrm rot="19609571">
              <a:off x="11131518" y="792021"/>
              <a:ext cx="103957" cy="9449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1" name="직선 연결선[R] 30"/>
            <p:cNvCxnSpPr/>
            <p:nvPr/>
          </p:nvCxnSpPr>
          <p:spPr>
            <a:xfrm flipV="1">
              <a:off x="8650356" y="1438769"/>
              <a:ext cx="3005958" cy="1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텍스트 상자 31"/>
            <p:cNvSpPr txBox="1"/>
            <p:nvPr/>
          </p:nvSpPr>
          <p:spPr>
            <a:xfrm>
              <a:off x="8885991" y="1114126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 </a:t>
              </a:r>
              <a:r>
                <a:rPr kumimoji="1" lang="ko-KR" altLang="en-US" sz="1400" dirty="0" smtClean="0"/>
                <a:t>기본 일정</a:t>
              </a:r>
              <a:endParaRPr kumimoji="1"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604929" y="624687"/>
              <a:ext cx="2051385" cy="5507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연결선[R] 33"/>
            <p:cNvCxnSpPr/>
            <p:nvPr/>
          </p:nvCxnSpPr>
          <p:spPr>
            <a:xfrm>
              <a:off x="9604929" y="1055552"/>
              <a:ext cx="20513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9600004" y="1114126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/>
            <p:cNvCxnSpPr/>
            <p:nvPr/>
          </p:nvCxnSpPr>
          <p:spPr>
            <a:xfrm>
              <a:off x="9600004" y="2139248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9611327" y="1063560"/>
              <a:ext cx="2033664" cy="621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9670650" y="1202227"/>
              <a:ext cx="10102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     </a:t>
              </a:r>
              <a:r>
                <a:rPr kumimoji="1" lang="ko-KR" altLang="en-US" sz="800" dirty="0" smtClean="0"/>
                <a:t> 기본 폴더</a:t>
              </a:r>
              <a:r>
                <a:rPr kumimoji="1" lang="en-US" altLang="ko-KR" sz="800" dirty="0" smtClean="0"/>
                <a:t> (4)</a:t>
              </a:r>
              <a:endParaRPr kumimoji="1" lang="ko-KR" altLang="en-US" sz="800" dirty="0"/>
            </a:p>
          </p:txBody>
        </p:sp>
        <p:pic>
          <p:nvPicPr>
            <p:cNvPr id="39" name="Picture 2" descr="´ë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4" t="20209" r="10256" b="17924"/>
            <a:stretch/>
          </p:blipFill>
          <p:spPr bwMode="auto">
            <a:xfrm>
              <a:off x="9636822" y="1200450"/>
              <a:ext cx="262313" cy="201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ile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0998" y="11046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텍스트 상자 40"/>
            <p:cNvSpPr txBox="1"/>
            <p:nvPr/>
          </p:nvSpPr>
          <p:spPr>
            <a:xfrm>
              <a:off x="9593039" y="2221501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     </a:t>
              </a:r>
              <a:r>
                <a:rPr kumimoji="1" lang="ko-KR" altLang="en-US" sz="800" dirty="0" smtClean="0"/>
                <a:t>   </a:t>
              </a:r>
              <a:endParaRPr kumimoji="1" lang="ko-KR" altLang="en-US" sz="800" dirty="0"/>
            </a:p>
          </p:txBody>
        </p:sp>
        <p:pic>
          <p:nvPicPr>
            <p:cNvPr id="42" name="Picture 2" descr="´ë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4" t="20209" r="10256" b="17924"/>
            <a:stretch/>
          </p:blipFill>
          <p:spPr bwMode="auto">
            <a:xfrm>
              <a:off x="9653500" y="2230628"/>
              <a:ext cx="262313" cy="201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직선 연결선[R] 42"/>
            <p:cNvCxnSpPr/>
            <p:nvPr/>
          </p:nvCxnSpPr>
          <p:spPr>
            <a:xfrm>
              <a:off x="9611894" y="2139247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/>
            <p:cNvCxnSpPr/>
            <p:nvPr/>
          </p:nvCxnSpPr>
          <p:spPr>
            <a:xfrm>
              <a:off x="9611894" y="2477627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/>
            <p:cNvCxnSpPr/>
            <p:nvPr/>
          </p:nvCxnSpPr>
          <p:spPr>
            <a:xfrm>
              <a:off x="9611894" y="2839726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텍스트 상자 45"/>
            <p:cNvSpPr txBox="1"/>
            <p:nvPr/>
          </p:nvSpPr>
          <p:spPr>
            <a:xfrm>
              <a:off x="9604929" y="2921979"/>
              <a:ext cx="11208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     </a:t>
              </a:r>
              <a:r>
                <a:rPr kumimoji="1" lang="ko-KR" altLang="en-US" sz="800" dirty="0" smtClean="0"/>
                <a:t>    전체 폴더</a:t>
              </a:r>
              <a:r>
                <a:rPr kumimoji="1" lang="en-US" altLang="ko-KR" sz="800" dirty="0" smtClean="0"/>
                <a:t> (4)</a:t>
              </a:r>
              <a:endParaRPr kumimoji="1" lang="ko-KR" altLang="en-US" sz="800" dirty="0"/>
            </a:p>
          </p:txBody>
        </p:sp>
        <p:pic>
          <p:nvPicPr>
            <p:cNvPr id="47" name="Picture 2" descr="´ë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4" t="20209" r="10256" b="17924"/>
            <a:stretch/>
          </p:blipFill>
          <p:spPr bwMode="auto">
            <a:xfrm>
              <a:off x="9701691" y="2936243"/>
              <a:ext cx="262313" cy="201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´ë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4" t="20209" r="10256" b="17924"/>
            <a:stretch/>
          </p:blipFill>
          <p:spPr bwMode="auto">
            <a:xfrm>
              <a:off x="9660899" y="2236533"/>
              <a:ext cx="262313" cy="201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´ë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4" t="20209" r="10256" b="17924"/>
            <a:stretch/>
          </p:blipFill>
          <p:spPr bwMode="auto">
            <a:xfrm>
              <a:off x="9682540" y="2560093"/>
              <a:ext cx="262313" cy="201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ile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280" y="1453977"/>
              <a:ext cx="138898" cy="13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텍스트 상자 50"/>
            <p:cNvSpPr txBox="1"/>
            <p:nvPr/>
          </p:nvSpPr>
          <p:spPr>
            <a:xfrm>
              <a:off x="9909200" y="1446041"/>
              <a:ext cx="46358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서울 여행</a:t>
              </a:r>
              <a:endParaRPr kumimoji="1" lang="ko-KR" altLang="en-US" sz="500" dirty="0"/>
            </a:p>
          </p:txBody>
        </p:sp>
        <p:pic>
          <p:nvPicPr>
            <p:cNvPr id="52" name="Picture 2" descr="ile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6364" y="1627206"/>
              <a:ext cx="138898" cy="13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텍스트 상자 52"/>
            <p:cNvSpPr txBox="1"/>
            <p:nvPr/>
          </p:nvSpPr>
          <p:spPr>
            <a:xfrm>
              <a:off x="9904489" y="1616439"/>
              <a:ext cx="527709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강원도 여행</a:t>
              </a:r>
              <a:endParaRPr kumimoji="1" lang="ko-KR" altLang="en-US" sz="500" dirty="0"/>
            </a:p>
          </p:txBody>
        </p:sp>
        <p:sp>
          <p:nvSpPr>
            <p:cNvPr id="54" name="텍스트 상자 53"/>
            <p:cNvSpPr txBox="1"/>
            <p:nvPr/>
          </p:nvSpPr>
          <p:spPr>
            <a:xfrm>
              <a:off x="9906676" y="1768924"/>
              <a:ext cx="527709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제주도 여행</a:t>
              </a:r>
              <a:endParaRPr kumimoji="1" lang="ko-KR" altLang="en-US" sz="500" dirty="0"/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9903981" y="1915094"/>
              <a:ext cx="527709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전라도 여행</a:t>
              </a:r>
              <a:endParaRPr kumimoji="1" lang="ko-KR" altLang="en-US" sz="500" dirty="0"/>
            </a:p>
          </p:txBody>
        </p:sp>
        <p:pic>
          <p:nvPicPr>
            <p:cNvPr id="56" name="Picture 2" descr="ile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3763" y="1796683"/>
              <a:ext cx="138898" cy="13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ile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5448" y="1955042"/>
              <a:ext cx="138898" cy="13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직선 연결선[R] 57"/>
            <p:cNvCxnSpPr/>
            <p:nvPr/>
          </p:nvCxnSpPr>
          <p:spPr>
            <a:xfrm>
              <a:off x="9617272" y="3521445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/>
            <p:cNvCxnSpPr/>
            <p:nvPr/>
          </p:nvCxnSpPr>
          <p:spPr>
            <a:xfrm>
              <a:off x="9617272" y="3601564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/>
            <p:cNvCxnSpPr/>
            <p:nvPr/>
          </p:nvCxnSpPr>
          <p:spPr>
            <a:xfrm>
              <a:off x="9617272" y="3916134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/>
            <p:cNvCxnSpPr/>
            <p:nvPr/>
          </p:nvCxnSpPr>
          <p:spPr>
            <a:xfrm>
              <a:off x="9617272" y="4218167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9628595" y="3529800"/>
              <a:ext cx="2033664" cy="621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3" name="텍스트 상자 62"/>
            <p:cNvSpPr txBox="1"/>
            <p:nvPr/>
          </p:nvSpPr>
          <p:spPr>
            <a:xfrm>
              <a:off x="9639046" y="3651127"/>
              <a:ext cx="8851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     </a:t>
              </a:r>
              <a:r>
                <a:rPr kumimoji="1" lang="ko-KR" altLang="en-US" sz="800" dirty="0" smtClean="0"/>
                <a:t>로그 아웃</a:t>
              </a:r>
              <a:r>
                <a:rPr kumimoji="1" lang="en-US" altLang="ko-KR" sz="800" dirty="0" smtClean="0"/>
                <a:t> </a:t>
              </a:r>
              <a:endParaRPr kumimoji="1" lang="ko-KR" altLang="en-US" sz="800" dirty="0"/>
            </a:p>
          </p:txBody>
        </p:sp>
        <p:sp>
          <p:nvSpPr>
            <p:cNvPr id="64" name="텍스트 상자 63"/>
            <p:cNvSpPr txBox="1"/>
            <p:nvPr/>
          </p:nvSpPr>
          <p:spPr>
            <a:xfrm>
              <a:off x="9679980" y="3970389"/>
              <a:ext cx="8162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    </a:t>
              </a:r>
              <a:r>
                <a:rPr kumimoji="1" lang="ko-KR" altLang="en-US" sz="800" dirty="0" smtClean="0"/>
                <a:t>고객 센터</a:t>
              </a:r>
              <a:r>
                <a:rPr kumimoji="1" lang="en-US" altLang="ko-KR" sz="800" dirty="0" smtClean="0"/>
                <a:t> </a:t>
              </a:r>
              <a:endParaRPr kumimoji="1" lang="ko-KR" altLang="en-US" sz="800" dirty="0"/>
            </a:p>
          </p:txBody>
        </p:sp>
        <p:cxnSp>
          <p:nvCxnSpPr>
            <p:cNvPr id="65" name="직선 연결선[R] 64"/>
            <p:cNvCxnSpPr/>
            <p:nvPr/>
          </p:nvCxnSpPr>
          <p:spPr>
            <a:xfrm>
              <a:off x="9601351" y="3181780"/>
              <a:ext cx="205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텍스트 상자 65"/>
            <p:cNvSpPr txBox="1"/>
            <p:nvPr/>
          </p:nvSpPr>
          <p:spPr>
            <a:xfrm>
              <a:off x="10279751" y="3241373"/>
              <a:ext cx="631904" cy="215444"/>
            </a:xfrm>
            <a:prstGeom prst="rect">
              <a:avLst/>
            </a:prstGeom>
            <a:solidFill>
              <a:srgbClr val="00C73C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 smtClean="0">
                  <a:solidFill>
                    <a:schemeClr val="bg1"/>
                  </a:solidFill>
                </a:rPr>
                <a:t>폴더 추가</a:t>
              </a:r>
              <a:endParaRPr kumimoji="1"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7" name="텍스트 상자 66"/>
            <p:cNvSpPr txBox="1"/>
            <p:nvPr/>
          </p:nvSpPr>
          <p:spPr>
            <a:xfrm>
              <a:off x="9094588" y="661999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>
                  <a:solidFill>
                    <a:srgbClr val="92D05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나의 가는 길</a:t>
              </a:r>
              <a:endParaRPr kumimoji="1" lang="ko-KR" altLang="en-US" dirty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/>
            <a:srcRect l="2739" t="17488" r="3824" b="13361"/>
            <a:stretch/>
          </p:blipFill>
          <p:spPr>
            <a:xfrm>
              <a:off x="9600004" y="632951"/>
              <a:ext cx="2056310" cy="422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59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활용 방안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84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네이버 지도에 날개를 달아줄게요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05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어떻게 해야 할까요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1800" dirty="0" smtClean="0"/>
              <a:t>우리는 여행할 때 자동차 뿐만 아니라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다양한 교통 수단을 사용합니다</a:t>
            </a:r>
            <a:r>
              <a:rPr kumimoji="1" lang="en-US" altLang="ko-KR" sz="1800" dirty="0" smtClean="0"/>
              <a:t>.</a:t>
            </a:r>
          </a:p>
          <a:p>
            <a:r>
              <a:rPr kumimoji="1" lang="ko-KR" altLang="en-US" sz="1800" dirty="0" smtClean="0"/>
              <a:t>판교에 집이 있는 브라운이 집에서 자갈치 시장으로 여행을 간다고 해봅시다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  <a:endParaRPr kumimoji="1" lang="en-US" altLang="ko-KR" sz="1800" dirty="0" smtClean="0"/>
          </a:p>
          <a:p>
            <a:r>
              <a:rPr kumimoji="1" lang="ko-KR" altLang="en-US" sz="1800" dirty="0" smtClean="0"/>
              <a:t>집 밖을 걷고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택시를 타고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기차를 타고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버스를 타서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적어도 </a:t>
            </a:r>
            <a:r>
              <a:rPr kumimoji="1" lang="en-US" altLang="ko-KR" sz="1800" dirty="0" smtClean="0"/>
              <a:t>4</a:t>
            </a:r>
            <a:r>
              <a:rPr kumimoji="1" lang="ko-KR" altLang="en-US" sz="1800" dirty="0" smtClean="0"/>
              <a:t>가지 교통 수단으로  자갈치 시장에 도착할 것입니다</a:t>
            </a:r>
            <a:r>
              <a:rPr kumimoji="1" lang="en-US" altLang="ko-KR" sz="1800" dirty="0" smtClean="0"/>
              <a:t>.</a:t>
            </a:r>
          </a:p>
          <a:p>
            <a:r>
              <a:rPr kumimoji="1" lang="ko-KR" altLang="en-US" sz="1800" dirty="0" smtClean="0"/>
              <a:t>이때 브라운이 각각 걸리는 시간과 비용을 한 눈에 정리해서 보려면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어떻게 해야될까요</a:t>
            </a:r>
            <a:r>
              <a:rPr kumimoji="1" lang="en-US" altLang="ko-KR" sz="1800" dirty="0" smtClean="0"/>
              <a:t>?</a:t>
            </a:r>
          </a:p>
          <a:p>
            <a:endParaRPr kumimoji="1" lang="en-US" altLang="ko-KR" sz="1800" dirty="0" smtClean="0"/>
          </a:p>
        </p:txBody>
      </p:sp>
      <p:pic>
        <p:nvPicPr>
          <p:cNvPr id="1026" name="Picture 2" descr="°ìêµ­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6" t="11132" r="14166" b="15399"/>
          <a:stretch/>
        </p:blipFill>
        <p:spPr bwMode="auto">
          <a:xfrm>
            <a:off x="1676400" y="5596143"/>
            <a:ext cx="718493" cy="7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ì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t="7531" r="8068" b="6155"/>
          <a:stretch/>
        </p:blipFill>
        <p:spPr bwMode="auto">
          <a:xfrm>
            <a:off x="3955494" y="5452741"/>
            <a:ext cx="1026095" cy="10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¸°ì°¨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16837" r="4183" b="8999"/>
          <a:stretch/>
        </p:blipFill>
        <p:spPr bwMode="auto">
          <a:xfrm>
            <a:off x="6041104" y="5626905"/>
            <a:ext cx="1603170" cy="7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²ì¤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10433" r="7123" b="15726"/>
          <a:stretch/>
        </p:blipFill>
        <p:spPr bwMode="auto">
          <a:xfrm>
            <a:off x="8810550" y="5345657"/>
            <a:ext cx="1089408" cy="10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상자 3"/>
          <p:cNvSpPr txBox="1"/>
          <p:nvPr/>
        </p:nvSpPr>
        <p:spPr>
          <a:xfrm>
            <a:off x="838200" y="5011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집</a:t>
            </a:r>
            <a:endParaRPr kumimoji="1" lang="en-US" altLang="ko-KR" dirty="0" smtClean="0"/>
          </a:p>
        </p:txBody>
      </p:sp>
      <p:sp>
        <p:nvSpPr>
          <p:cNvPr id="10" name="텍스트 상자 9"/>
          <p:cNvSpPr txBox="1"/>
          <p:nvPr/>
        </p:nvSpPr>
        <p:spPr>
          <a:xfrm>
            <a:off x="2648536" y="50119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택시 정거장</a:t>
            </a:r>
            <a:endParaRPr kumimoji="1" lang="en-US" altLang="ko-KR" dirty="0" smtClean="0"/>
          </a:p>
        </p:txBody>
      </p:sp>
      <p:sp>
        <p:nvSpPr>
          <p:cNvPr id="11" name="텍스트 상자 10"/>
          <p:cNvSpPr txBox="1"/>
          <p:nvPr/>
        </p:nvSpPr>
        <p:spPr>
          <a:xfrm>
            <a:off x="5004451" y="5011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서울역</a:t>
            </a:r>
            <a:endParaRPr kumimoji="1" lang="en-US" altLang="ko-KR" dirty="0" smtClean="0"/>
          </a:p>
        </p:txBody>
      </p:sp>
      <p:sp>
        <p:nvSpPr>
          <p:cNvPr id="12" name="텍스트 상자 11"/>
          <p:cNvSpPr txBox="1"/>
          <p:nvPr/>
        </p:nvSpPr>
        <p:spPr>
          <a:xfrm>
            <a:off x="7471343" y="5007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부산역</a:t>
            </a:r>
            <a:endParaRPr kumimoji="1" lang="en-US" altLang="ko-KR" dirty="0" smtClean="0"/>
          </a:p>
        </p:txBody>
      </p:sp>
      <p:cxnSp>
        <p:nvCxnSpPr>
          <p:cNvPr id="20" name="직선 화살표 연결선 19"/>
          <p:cNvCxnSpPr>
            <a:stCxn id="4" idx="3"/>
            <a:endCxn id="10" idx="1"/>
          </p:cNvCxnSpPr>
          <p:nvPr/>
        </p:nvCxnSpPr>
        <p:spPr>
          <a:xfrm>
            <a:off x="1253698" y="5196650"/>
            <a:ext cx="1394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3"/>
            <a:endCxn id="11" idx="1"/>
          </p:cNvCxnSpPr>
          <p:nvPr/>
        </p:nvCxnSpPr>
        <p:spPr>
          <a:xfrm>
            <a:off x="4069118" y="5196650"/>
            <a:ext cx="935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3"/>
            <a:endCxn id="12" idx="1"/>
          </p:cNvCxnSpPr>
          <p:nvPr/>
        </p:nvCxnSpPr>
        <p:spPr>
          <a:xfrm flipV="1">
            <a:off x="5881614" y="5192208"/>
            <a:ext cx="158972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3"/>
          </p:cNvCxnSpPr>
          <p:nvPr/>
        </p:nvCxnSpPr>
        <p:spPr>
          <a:xfrm>
            <a:off x="8348506" y="5192208"/>
            <a:ext cx="2013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10362002" y="500754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자갈치 시장</a:t>
            </a:r>
            <a:endParaRPr kumimoji="1" lang="ko-KR" altLang="en-US"/>
          </a:p>
        </p:txBody>
      </p:sp>
      <p:pic>
        <p:nvPicPr>
          <p:cNvPr id="1036" name="Picture 12" descr="¼ì¸ ë¸ë¼ì´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" y="4803858"/>
            <a:ext cx="776699" cy="77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4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무엇이 불편할까요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1800" dirty="0" smtClean="0"/>
              <a:t>브라운은 네이버 지도를 사용하기로 결정합니다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  <a:endParaRPr kumimoji="1" lang="en-US" altLang="ko-KR" sz="1800" dirty="0" smtClean="0"/>
          </a:p>
          <a:p>
            <a:r>
              <a:rPr kumimoji="1" lang="ko-KR" altLang="en-US" sz="1800" dirty="0" smtClean="0"/>
              <a:t>네이버 지도를 검색하니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버스와 지하철을 이용한 방법이 제공되어있습니다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  <a:endParaRPr kumimoji="1" lang="en-US" altLang="ko-KR" sz="1800" dirty="0" smtClean="0"/>
          </a:p>
          <a:p>
            <a:r>
              <a:rPr kumimoji="1" lang="ko-KR" altLang="en-US" sz="1800" dirty="0" smtClean="0"/>
              <a:t>하지만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브라운은 </a:t>
            </a:r>
            <a:r>
              <a:rPr kumimoji="1" lang="en-US" altLang="ko-KR" sz="1800" dirty="0" smtClean="0"/>
              <a:t>KTX</a:t>
            </a:r>
            <a:r>
              <a:rPr kumimoji="1" lang="ko-KR" altLang="en-US" sz="1800" dirty="0" smtClean="0"/>
              <a:t>를 이용해서 부산에 갈 예정입니다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  <a:endParaRPr kumimoji="1" lang="en-US" altLang="ko-KR" sz="1800" dirty="0" smtClean="0"/>
          </a:p>
          <a:p>
            <a:r>
              <a:rPr kumimoji="1" lang="ko-KR" altLang="en-US" sz="1800" dirty="0" smtClean="0"/>
              <a:t>네이버 지도 검색 결과만으로는 알 수 없습니다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  <a:endParaRPr kumimoji="1" lang="en-US" altLang="ko-KR" sz="1800" dirty="0" smtClean="0"/>
          </a:p>
          <a:p>
            <a:r>
              <a:rPr kumimoji="1" lang="ko-KR" altLang="en-US" sz="1800" dirty="0" smtClean="0"/>
              <a:t>브라운은 각각의 경로를 검색해서 알아보기로 했습니다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  <a:r>
              <a:rPr kumimoji="1" lang="en-US" altLang="ko-KR" sz="1800" dirty="0" smtClean="0"/>
              <a:t/>
            </a:r>
            <a:br>
              <a:rPr kumimoji="1" lang="en-US" altLang="ko-KR" sz="1800" dirty="0" smtClean="0"/>
            </a:br>
            <a:endParaRPr kumimoji="1"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143" y="1325563"/>
            <a:ext cx="2668424" cy="51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무엇이 불편할까요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1800" dirty="0" smtClean="0"/>
              <a:t>각 경로에 대해서 검색 결과를 복사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붙여넣기를 통해 경로를 검색해야합니다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  <a:endParaRPr kumimoji="1"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40" y="2136707"/>
            <a:ext cx="4127080" cy="47212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051" y="2136707"/>
            <a:ext cx="4757949" cy="47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앱 소개 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0884" y="1298664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0884" y="1298664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9474359" y="133929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064456" y="6125795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9064456" y="629967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0375406" y="629967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10" name="직선 연결선[R] 9"/>
          <p:cNvCxnSpPr/>
          <p:nvPr/>
        </p:nvCxnSpPr>
        <p:spPr>
          <a:xfrm>
            <a:off x="8990884" y="1735522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254363" y="4840426"/>
            <a:ext cx="358412" cy="358412"/>
            <a:chOff x="903890" y="2138853"/>
            <a:chExt cx="557049" cy="557049"/>
          </a:xfrm>
        </p:grpSpPr>
        <p:sp>
          <p:nvSpPr>
            <p:cNvPr id="12" name="타원 11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057371" y="2242183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7682" y="2389243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텍스트 상자 16"/>
          <p:cNvSpPr txBox="1"/>
          <p:nvPr/>
        </p:nvSpPr>
        <p:spPr>
          <a:xfrm>
            <a:off x="9057371" y="232904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9057371" y="2602924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9057371" y="287615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9847483" y="287615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0923561" y="2876159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 </a:t>
            </a:r>
            <a:endParaRPr kumimoji="1" lang="ko-KR" altLang="en-US" sz="1200" dirty="0"/>
          </a:p>
        </p:txBody>
      </p:sp>
      <p:cxnSp>
        <p:nvCxnSpPr>
          <p:cNvPr id="22" name="직선 연결선[R] 21"/>
          <p:cNvCxnSpPr/>
          <p:nvPr/>
        </p:nvCxnSpPr>
        <p:spPr>
          <a:xfrm>
            <a:off x="9614420" y="2562669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/>
          <p:nvPr/>
        </p:nvCxnSpPr>
        <p:spPr>
          <a:xfrm>
            <a:off x="9614420" y="2832544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7682" y="2675953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1692214" y="1412113"/>
            <a:ext cx="191501" cy="184363"/>
            <a:chOff x="3517495" y="643180"/>
            <a:chExt cx="191501" cy="18436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692214" y="1412113"/>
            <a:ext cx="191501" cy="184363"/>
            <a:chOff x="3517495" y="643180"/>
            <a:chExt cx="191501" cy="18436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1418897" y="1411700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오른쪽 화살표[R] 33"/>
          <p:cNvSpPr/>
          <p:nvPr/>
        </p:nvSpPr>
        <p:spPr>
          <a:xfrm rot="19609571">
            <a:off x="11472046" y="1465998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5" name="직선 연결선[R] 34"/>
          <p:cNvCxnSpPr/>
          <p:nvPr/>
        </p:nvCxnSpPr>
        <p:spPr>
          <a:xfrm flipV="1">
            <a:off x="8990884" y="2112746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/>
          <p:nvPr/>
        </p:nvSpPr>
        <p:spPr>
          <a:xfrm>
            <a:off x="9226519" y="178810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서울 시청까지 가는 길</a:t>
            </a:r>
            <a:endParaRPr kumimoji="1" lang="ko-KR" altLang="en-US" sz="1400" dirty="0"/>
          </a:p>
        </p:txBody>
      </p:sp>
      <p:pic>
        <p:nvPicPr>
          <p:cNvPr id="37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1593385" y="3242844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545" y="3242844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884" y="1784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9050200" y="3536399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1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0511" y="368345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텍스트 상자 41"/>
          <p:cNvSpPr txBox="1"/>
          <p:nvPr/>
        </p:nvSpPr>
        <p:spPr>
          <a:xfrm>
            <a:off x="9050200" y="362325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3" name="텍스트 상자 42"/>
          <p:cNvSpPr txBox="1"/>
          <p:nvPr/>
        </p:nvSpPr>
        <p:spPr>
          <a:xfrm>
            <a:off x="9050200" y="389714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9050200" y="417037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9840312" y="417037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10916390" y="4170375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기차 </a:t>
            </a:r>
            <a:endParaRPr kumimoji="1" lang="ko-KR" altLang="en-US" sz="1200" dirty="0"/>
          </a:p>
        </p:txBody>
      </p:sp>
      <p:cxnSp>
        <p:nvCxnSpPr>
          <p:cNvPr id="47" name="직선 연결선[R] 46"/>
          <p:cNvCxnSpPr/>
          <p:nvPr/>
        </p:nvCxnSpPr>
        <p:spPr>
          <a:xfrm>
            <a:off x="9607249" y="3856885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>
            <a:off x="9607249" y="4126760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0511" y="397016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1586214" y="4537060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374" y="4537060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텍스트 상자 51"/>
          <p:cNvSpPr txBox="1"/>
          <p:nvPr/>
        </p:nvSpPr>
        <p:spPr>
          <a:xfrm>
            <a:off x="9530428" y="23031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한동대학교</a:t>
            </a:r>
            <a:endParaRPr kumimoji="1" lang="ko-KR" altLang="en-US" sz="1400" dirty="0"/>
          </a:p>
        </p:txBody>
      </p:sp>
      <p:sp>
        <p:nvSpPr>
          <p:cNvPr id="53" name="텍스트 상자 52"/>
          <p:cNvSpPr txBox="1"/>
          <p:nvPr/>
        </p:nvSpPr>
        <p:spPr>
          <a:xfrm>
            <a:off x="9521806" y="25738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54" name="텍스트 상자 53"/>
          <p:cNvSpPr txBox="1"/>
          <p:nvPr/>
        </p:nvSpPr>
        <p:spPr>
          <a:xfrm>
            <a:off x="9463330" y="286950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10247850" y="288465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8,000</a:t>
            </a:r>
            <a:r>
              <a:rPr kumimoji="1" lang="ko-KR" altLang="en-US" sz="1100" dirty="0" smtClean="0"/>
              <a:t>원</a:t>
            </a:r>
            <a:endParaRPr kumimoji="1" lang="ko-KR" altLang="en-US" sz="1100" dirty="0"/>
          </a:p>
        </p:txBody>
      </p:sp>
      <p:sp>
        <p:nvSpPr>
          <p:cNvPr id="56" name="텍스트 상자 55"/>
          <p:cNvSpPr txBox="1"/>
          <p:nvPr/>
        </p:nvSpPr>
        <p:spPr>
          <a:xfrm>
            <a:off x="9514775" y="35924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57" name="텍스트 상자 56"/>
          <p:cNvSpPr txBox="1"/>
          <p:nvPr/>
        </p:nvSpPr>
        <p:spPr>
          <a:xfrm>
            <a:off x="9531697" y="38435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서울역</a:t>
            </a:r>
            <a:endParaRPr kumimoji="1" lang="ko-KR" altLang="en-US" sz="1400" dirty="0"/>
          </a:p>
        </p:txBody>
      </p:sp>
      <p:sp>
        <p:nvSpPr>
          <p:cNvPr id="58" name="텍스트 상자 57"/>
          <p:cNvSpPr txBox="1"/>
          <p:nvPr/>
        </p:nvSpPr>
        <p:spPr>
          <a:xfrm>
            <a:off x="9410823" y="41851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smtClean="0"/>
              <a:t>3</a:t>
            </a:r>
            <a:r>
              <a:rPr kumimoji="1" lang="ko-KR" altLang="en-US" sz="1100" dirty="0" smtClean="0"/>
              <a:t>시간</a:t>
            </a:r>
            <a:endParaRPr kumimoji="1" lang="ko-KR" altLang="en-US" sz="1100" dirty="0"/>
          </a:p>
        </p:txBody>
      </p:sp>
      <p:sp>
        <p:nvSpPr>
          <p:cNvPr id="59" name="텍스트 상자 58"/>
          <p:cNvSpPr txBox="1"/>
          <p:nvPr/>
        </p:nvSpPr>
        <p:spPr>
          <a:xfrm>
            <a:off x="10214269" y="4158166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52,000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60" name="텍스트 상자 59"/>
          <p:cNvSpPr txBox="1"/>
          <p:nvPr/>
        </p:nvSpPr>
        <p:spPr>
          <a:xfrm>
            <a:off x="9587632" y="6315063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</a:t>
            </a:r>
            <a:r>
              <a:rPr kumimoji="1" lang="ko-KR" altLang="en-US" sz="1100" dirty="0" smtClean="0"/>
              <a:t>시간 </a:t>
            </a:r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61" name="텍스트 상자 60"/>
          <p:cNvSpPr txBox="1"/>
          <p:nvPr/>
        </p:nvSpPr>
        <p:spPr>
          <a:xfrm>
            <a:off x="10951430" y="6306615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60,000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62" name="내용 개체 틀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1800" dirty="0" smtClean="0"/>
              <a:t>우리는 이런 브라운에게 도움을 주고 싶었습니다</a:t>
            </a:r>
            <a:r>
              <a:rPr kumimoji="1" lang="en-US" altLang="ko-KR" sz="1800" dirty="0" smtClean="0"/>
              <a:t>.</a:t>
            </a:r>
          </a:p>
          <a:p>
            <a:r>
              <a:rPr kumimoji="1" lang="ko-KR" altLang="en-US" sz="1800" dirty="0" smtClean="0"/>
              <a:t>브라운이 어떤 경로를 사용하던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워드를 사용할 필요 없이 </a:t>
            </a:r>
            <a:r>
              <a:rPr kumimoji="1" lang="en-US" altLang="ko-KR" sz="1800" dirty="0" smtClean="0"/>
              <a:t/>
            </a:r>
            <a:br>
              <a:rPr kumimoji="1" lang="en-US" altLang="ko-KR" sz="1800" dirty="0" smtClean="0"/>
            </a:br>
            <a:r>
              <a:rPr kumimoji="1" lang="ko-KR" altLang="en-US" sz="1800" dirty="0" smtClean="0"/>
              <a:t>네이버 브라우저를 열어 놓은 상태로 경로를 바로바로 저장해주고 싶었습니다</a:t>
            </a:r>
            <a:r>
              <a:rPr kumimoji="1" lang="en-US" altLang="ko-KR" sz="1800" dirty="0" smtClean="0"/>
              <a:t>.</a:t>
            </a:r>
          </a:p>
          <a:p>
            <a:r>
              <a:rPr kumimoji="1" lang="ko-KR" altLang="en-US" sz="1800" dirty="0" smtClean="0"/>
              <a:t>도착지 까지의 총 시간과 금액을 자동으로 계산해주는 기능도 넣어주고 싶었습니다</a:t>
            </a:r>
            <a:r>
              <a:rPr kumimoji="1"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5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1737" y="-26899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이렇게 도와줘요 </a:t>
            </a: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기능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방법 </a:t>
            </a:r>
            <a:r>
              <a:rPr kumimoji="1" lang="en-US" altLang="ko-KR" dirty="0" smtClean="0"/>
              <a:t>1]</a:t>
            </a:r>
            <a:endParaRPr kumimoji="1" lang="ko-KR" altLang="en-US" dirty="0"/>
          </a:p>
        </p:txBody>
      </p:sp>
      <p:sp>
        <p:nvSpPr>
          <p:cNvPr id="272" name="직사각형 271"/>
          <p:cNvSpPr/>
          <p:nvPr/>
        </p:nvSpPr>
        <p:spPr>
          <a:xfrm>
            <a:off x="8990884" y="1298664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8990884" y="1298664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4" name="텍스트 상자 273"/>
          <p:cNvSpPr txBox="1"/>
          <p:nvPr/>
        </p:nvSpPr>
        <p:spPr>
          <a:xfrm>
            <a:off x="9474359" y="133929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9064456" y="6125795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6" name="텍스트 상자 275"/>
          <p:cNvSpPr txBox="1"/>
          <p:nvPr/>
        </p:nvSpPr>
        <p:spPr>
          <a:xfrm>
            <a:off x="9064456" y="629967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77" name="텍스트 상자 276"/>
          <p:cNvSpPr txBox="1"/>
          <p:nvPr/>
        </p:nvSpPr>
        <p:spPr>
          <a:xfrm>
            <a:off x="10375406" y="629967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278" name="직선 연결선[R] 277"/>
          <p:cNvCxnSpPr/>
          <p:nvPr/>
        </p:nvCxnSpPr>
        <p:spPr>
          <a:xfrm>
            <a:off x="8990884" y="1735522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/>
          <p:cNvGrpSpPr/>
          <p:nvPr/>
        </p:nvGrpSpPr>
        <p:grpSpPr>
          <a:xfrm>
            <a:off x="10254363" y="4840426"/>
            <a:ext cx="358412" cy="358412"/>
            <a:chOff x="903890" y="2138853"/>
            <a:chExt cx="557049" cy="557049"/>
          </a:xfrm>
        </p:grpSpPr>
        <p:sp>
          <p:nvSpPr>
            <p:cNvPr id="280" name="타원 279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1" name="모서리가 둥근 직사각형 280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2" name="모서리가 둥근 직사각형 281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3" name="모서리가 둥근 직사각형 282"/>
          <p:cNvSpPr/>
          <p:nvPr/>
        </p:nvSpPr>
        <p:spPr>
          <a:xfrm>
            <a:off x="9057371" y="2242183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84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7682" y="2389243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" name="텍스트 상자 284"/>
          <p:cNvSpPr txBox="1"/>
          <p:nvPr/>
        </p:nvSpPr>
        <p:spPr>
          <a:xfrm>
            <a:off x="9057371" y="232904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86" name="텍스트 상자 285"/>
          <p:cNvSpPr txBox="1"/>
          <p:nvPr/>
        </p:nvSpPr>
        <p:spPr>
          <a:xfrm>
            <a:off x="9057371" y="2602924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87" name="텍스트 상자 286"/>
          <p:cNvSpPr txBox="1"/>
          <p:nvPr/>
        </p:nvSpPr>
        <p:spPr>
          <a:xfrm>
            <a:off x="9057371" y="287615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88" name="텍스트 상자 287"/>
          <p:cNvSpPr txBox="1"/>
          <p:nvPr/>
        </p:nvSpPr>
        <p:spPr>
          <a:xfrm>
            <a:off x="9847483" y="287615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89" name="텍스트 상자 288"/>
          <p:cNvSpPr txBox="1"/>
          <p:nvPr/>
        </p:nvSpPr>
        <p:spPr>
          <a:xfrm>
            <a:off x="10923561" y="2876159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 </a:t>
            </a:r>
            <a:endParaRPr kumimoji="1" lang="ko-KR" altLang="en-US" sz="1200" dirty="0"/>
          </a:p>
        </p:txBody>
      </p:sp>
      <p:cxnSp>
        <p:nvCxnSpPr>
          <p:cNvPr id="290" name="직선 연결선[R] 289"/>
          <p:cNvCxnSpPr/>
          <p:nvPr/>
        </p:nvCxnSpPr>
        <p:spPr>
          <a:xfrm>
            <a:off x="9614420" y="2562669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[R] 290"/>
          <p:cNvCxnSpPr/>
          <p:nvPr/>
        </p:nvCxnSpPr>
        <p:spPr>
          <a:xfrm>
            <a:off x="9614420" y="2832544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7682" y="2675953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3" name="그룹 292"/>
          <p:cNvGrpSpPr/>
          <p:nvPr/>
        </p:nvGrpSpPr>
        <p:grpSpPr>
          <a:xfrm>
            <a:off x="11692214" y="1412113"/>
            <a:ext cx="191501" cy="184363"/>
            <a:chOff x="3517495" y="643180"/>
            <a:chExt cx="191501" cy="184363"/>
          </a:xfrm>
        </p:grpSpPr>
        <p:sp>
          <p:nvSpPr>
            <p:cNvPr id="294" name="모서리가 둥근 직사각형 293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11692214" y="1412113"/>
            <a:ext cx="191501" cy="184363"/>
            <a:chOff x="3517495" y="643180"/>
            <a:chExt cx="191501" cy="184363"/>
          </a:xfrm>
        </p:grpSpPr>
        <p:sp>
          <p:nvSpPr>
            <p:cNvPr id="298" name="모서리가 둥근 직사각형 297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1" name="직사각형 300"/>
          <p:cNvSpPr/>
          <p:nvPr/>
        </p:nvSpPr>
        <p:spPr>
          <a:xfrm>
            <a:off x="11418897" y="1411700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2" name="오른쪽 화살표[R] 301"/>
          <p:cNvSpPr/>
          <p:nvPr/>
        </p:nvSpPr>
        <p:spPr>
          <a:xfrm rot="19609571">
            <a:off x="11472046" y="1465998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03" name="직선 연결선[R] 302"/>
          <p:cNvCxnSpPr/>
          <p:nvPr/>
        </p:nvCxnSpPr>
        <p:spPr>
          <a:xfrm flipV="1">
            <a:off x="8990884" y="2112746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텍스트 상자 303"/>
          <p:cNvSpPr txBox="1"/>
          <p:nvPr/>
        </p:nvSpPr>
        <p:spPr>
          <a:xfrm>
            <a:off x="9226519" y="178810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서울 시청까지 가는 길</a:t>
            </a:r>
            <a:endParaRPr kumimoji="1" lang="ko-KR" altLang="en-US" sz="1400" dirty="0"/>
          </a:p>
        </p:txBody>
      </p:sp>
      <p:pic>
        <p:nvPicPr>
          <p:cNvPr id="305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1593385" y="3242844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545" y="3242844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884" y="1784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모서리가 둥근 직사각형 307"/>
          <p:cNvSpPr/>
          <p:nvPr/>
        </p:nvSpPr>
        <p:spPr>
          <a:xfrm>
            <a:off x="9050200" y="3536399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09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0511" y="368345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" name="텍스트 상자 309"/>
          <p:cNvSpPr txBox="1"/>
          <p:nvPr/>
        </p:nvSpPr>
        <p:spPr>
          <a:xfrm>
            <a:off x="9050200" y="362325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11" name="텍스트 상자 310"/>
          <p:cNvSpPr txBox="1"/>
          <p:nvPr/>
        </p:nvSpPr>
        <p:spPr>
          <a:xfrm>
            <a:off x="9050200" y="389714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12" name="텍스트 상자 311"/>
          <p:cNvSpPr txBox="1"/>
          <p:nvPr/>
        </p:nvSpPr>
        <p:spPr>
          <a:xfrm>
            <a:off x="9050200" y="417037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13" name="텍스트 상자 312"/>
          <p:cNvSpPr txBox="1"/>
          <p:nvPr/>
        </p:nvSpPr>
        <p:spPr>
          <a:xfrm>
            <a:off x="9840312" y="417037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314" name="텍스트 상자 313"/>
          <p:cNvSpPr txBox="1"/>
          <p:nvPr/>
        </p:nvSpPr>
        <p:spPr>
          <a:xfrm>
            <a:off x="10916390" y="4170375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기차 </a:t>
            </a:r>
            <a:endParaRPr kumimoji="1" lang="ko-KR" altLang="en-US" sz="1200" dirty="0"/>
          </a:p>
        </p:txBody>
      </p:sp>
      <p:cxnSp>
        <p:nvCxnSpPr>
          <p:cNvPr id="315" name="직선 연결선[R] 314"/>
          <p:cNvCxnSpPr/>
          <p:nvPr/>
        </p:nvCxnSpPr>
        <p:spPr>
          <a:xfrm>
            <a:off x="9607249" y="3856885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[R] 315"/>
          <p:cNvCxnSpPr/>
          <p:nvPr/>
        </p:nvCxnSpPr>
        <p:spPr>
          <a:xfrm>
            <a:off x="9607249" y="4126760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0511" y="397016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1586214" y="4537060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374" y="4537060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" name="텍스트 상자 321"/>
          <p:cNvSpPr txBox="1"/>
          <p:nvPr/>
        </p:nvSpPr>
        <p:spPr>
          <a:xfrm>
            <a:off x="9530428" y="23031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한동대학교</a:t>
            </a:r>
            <a:endParaRPr kumimoji="1" lang="ko-KR" altLang="en-US" sz="1400" dirty="0"/>
          </a:p>
        </p:txBody>
      </p:sp>
      <p:sp>
        <p:nvSpPr>
          <p:cNvPr id="323" name="텍스트 상자 322"/>
          <p:cNvSpPr txBox="1"/>
          <p:nvPr/>
        </p:nvSpPr>
        <p:spPr>
          <a:xfrm>
            <a:off x="9521806" y="25738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325" name="텍스트 상자 324"/>
          <p:cNvSpPr txBox="1"/>
          <p:nvPr/>
        </p:nvSpPr>
        <p:spPr>
          <a:xfrm>
            <a:off x="9463330" y="286950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327" name="텍스트 상자 326"/>
          <p:cNvSpPr txBox="1"/>
          <p:nvPr/>
        </p:nvSpPr>
        <p:spPr>
          <a:xfrm>
            <a:off x="10247850" y="288465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8,000</a:t>
            </a:r>
            <a:r>
              <a:rPr kumimoji="1" lang="ko-KR" altLang="en-US" sz="1100" dirty="0" smtClean="0"/>
              <a:t>원</a:t>
            </a:r>
            <a:endParaRPr kumimoji="1" lang="ko-KR" altLang="en-US" sz="1100" dirty="0"/>
          </a:p>
        </p:txBody>
      </p:sp>
      <p:sp>
        <p:nvSpPr>
          <p:cNvPr id="328" name="텍스트 상자 327"/>
          <p:cNvSpPr txBox="1"/>
          <p:nvPr/>
        </p:nvSpPr>
        <p:spPr>
          <a:xfrm>
            <a:off x="9514775" y="35924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329" name="텍스트 상자 328"/>
          <p:cNvSpPr txBox="1"/>
          <p:nvPr/>
        </p:nvSpPr>
        <p:spPr>
          <a:xfrm>
            <a:off x="9531697" y="38435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서울역</a:t>
            </a:r>
            <a:endParaRPr kumimoji="1" lang="ko-KR" altLang="en-US" sz="1400" dirty="0"/>
          </a:p>
        </p:txBody>
      </p:sp>
      <p:sp>
        <p:nvSpPr>
          <p:cNvPr id="330" name="텍스트 상자 329"/>
          <p:cNvSpPr txBox="1"/>
          <p:nvPr/>
        </p:nvSpPr>
        <p:spPr>
          <a:xfrm>
            <a:off x="9410823" y="41851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smtClean="0"/>
              <a:t>3</a:t>
            </a:r>
            <a:r>
              <a:rPr kumimoji="1" lang="ko-KR" altLang="en-US" sz="1100" dirty="0" smtClean="0"/>
              <a:t>시간</a:t>
            </a:r>
            <a:endParaRPr kumimoji="1" lang="ko-KR" altLang="en-US" sz="1100" dirty="0"/>
          </a:p>
        </p:txBody>
      </p:sp>
      <p:sp>
        <p:nvSpPr>
          <p:cNvPr id="331" name="텍스트 상자 330"/>
          <p:cNvSpPr txBox="1"/>
          <p:nvPr/>
        </p:nvSpPr>
        <p:spPr>
          <a:xfrm>
            <a:off x="10214269" y="4158166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52,000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334" name="텍스트 상자 333"/>
          <p:cNvSpPr txBox="1"/>
          <p:nvPr/>
        </p:nvSpPr>
        <p:spPr>
          <a:xfrm>
            <a:off x="9587632" y="6315063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</a:t>
            </a:r>
            <a:r>
              <a:rPr kumimoji="1" lang="ko-KR" altLang="en-US" sz="1100" dirty="0" smtClean="0"/>
              <a:t>시간 </a:t>
            </a:r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335" name="텍스트 상자 334"/>
          <p:cNvSpPr txBox="1"/>
          <p:nvPr/>
        </p:nvSpPr>
        <p:spPr>
          <a:xfrm>
            <a:off x="10951430" y="6306615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60,000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337" name="텍스트 상자 336"/>
          <p:cNvSpPr txBox="1"/>
          <p:nvPr/>
        </p:nvSpPr>
        <p:spPr>
          <a:xfrm>
            <a:off x="22405" y="1342610"/>
            <a:ext cx="6872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텍스트로 출발과 도착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시간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금액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방법을 작성할 수 있습니다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다양한 교통 수단을 이용해서 최종 목적지까지 걸리는 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총 시간과 금액을 알 수 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644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1961" y="10293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이렇게 도와줘요 </a:t>
            </a: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기능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방법 </a:t>
            </a:r>
            <a:r>
              <a:rPr kumimoji="1" lang="en-US" altLang="ko-KR" dirty="0" smtClean="0"/>
              <a:t>2]</a:t>
            </a:r>
            <a:endParaRPr kumimoji="1"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9022720" y="1182824"/>
            <a:ext cx="3005958" cy="5507420"/>
            <a:chOff x="7372050" y="1075946"/>
            <a:chExt cx="3005958" cy="5507420"/>
          </a:xfrm>
        </p:grpSpPr>
        <p:sp>
          <p:nvSpPr>
            <p:cNvPr id="4" name="직사각형 3"/>
            <p:cNvSpPr/>
            <p:nvPr/>
          </p:nvSpPr>
          <p:spPr>
            <a:xfrm>
              <a:off x="7372050" y="1075946"/>
              <a:ext cx="3005958" cy="55074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372050" y="1075946"/>
              <a:ext cx="483475" cy="4368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445622" y="5903077"/>
              <a:ext cx="2848303" cy="5801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7445622" y="6076957"/>
              <a:ext cx="734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 smtClean="0"/>
                <a:t>총시간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8756572" y="6076956"/>
              <a:ext cx="734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 smtClean="0"/>
                <a:t>총금액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cxnSp>
          <p:nvCxnSpPr>
            <p:cNvPr id="9" name="직선 연결선[R] 8"/>
            <p:cNvCxnSpPr/>
            <p:nvPr/>
          </p:nvCxnSpPr>
          <p:spPr>
            <a:xfrm>
              <a:off x="7372050" y="1512804"/>
              <a:ext cx="3005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8653241" y="4608470"/>
              <a:ext cx="358412" cy="358412"/>
              <a:chOff x="903890" y="2138853"/>
              <a:chExt cx="557049" cy="557049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903890" y="2138853"/>
                <a:ext cx="557049" cy="5570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977827" y="2385906"/>
                <a:ext cx="399393" cy="73575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5400000">
                <a:off x="977826" y="2380589"/>
                <a:ext cx="399393" cy="73575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7440840" y="3343957"/>
              <a:ext cx="2848303" cy="12302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5" name="Picture 6" descr="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5" t="9786" r="18145" b="10724"/>
            <a:stretch/>
          </p:blipFill>
          <p:spPr bwMode="auto">
            <a:xfrm>
              <a:off x="10101151" y="3491017"/>
              <a:ext cx="129975" cy="1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텍스트 상자 15"/>
            <p:cNvSpPr txBox="1"/>
            <p:nvPr/>
          </p:nvSpPr>
          <p:spPr>
            <a:xfrm>
              <a:off x="7440840" y="3430814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출발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7440840" y="3704698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도착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7440840" y="3977933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시간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8230952" y="3977933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금액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9307030" y="3977933"/>
              <a:ext cx="794121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kumimoji="1" lang="ko-KR" altLang="en-US" sz="1200" dirty="0" smtClean="0"/>
                <a:t>택시 </a:t>
              </a:r>
              <a:endParaRPr kumimoji="1" lang="ko-KR" altLang="en-US" sz="1200" dirty="0"/>
            </a:p>
          </p:txBody>
        </p:sp>
        <p:cxnSp>
          <p:nvCxnSpPr>
            <p:cNvPr id="21" name="직선 연결선[R] 20"/>
            <p:cNvCxnSpPr/>
            <p:nvPr/>
          </p:nvCxnSpPr>
          <p:spPr>
            <a:xfrm>
              <a:off x="7997889" y="3664443"/>
              <a:ext cx="20707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/>
            <p:cNvCxnSpPr/>
            <p:nvPr/>
          </p:nvCxnSpPr>
          <p:spPr>
            <a:xfrm>
              <a:off x="7997889" y="3934318"/>
              <a:ext cx="20707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삼각형 22"/>
            <p:cNvSpPr/>
            <p:nvPr/>
          </p:nvSpPr>
          <p:spPr>
            <a:xfrm rot="10800000">
              <a:off x="9996953" y="4085550"/>
              <a:ext cx="71645" cy="617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4" name="Picture 6" descr="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5" t="9786" r="18145" b="10724"/>
            <a:stretch/>
          </p:blipFill>
          <p:spPr bwMode="auto">
            <a:xfrm>
              <a:off x="10101151" y="3777727"/>
              <a:ext cx="129975" cy="1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10073380" y="1189395"/>
              <a:ext cx="191501" cy="184363"/>
              <a:chOff x="3517495" y="643180"/>
              <a:chExt cx="191501" cy="184363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517497" y="643180"/>
                <a:ext cx="191499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517495" y="712600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3517495" y="781824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0073380" y="1189395"/>
              <a:ext cx="191501" cy="184363"/>
              <a:chOff x="3517495" y="643180"/>
              <a:chExt cx="191501" cy="184363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3517497" y="643180"/>
                <a:ext cx="191499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517495" y="712600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3517495" y="781824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9800063" y="1188982"/>
              <a:ext cx="201672" cy="201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오른쪽 화살표[R] 33"/>
            <p:cNvSpPr/>
            <p:nvPr/>
          </p:nvSpPr>
          <p:spPr>
            <a:xfrm rot="19609571">
              <a:off x="9853212" y="1243280"/>
              <a:ext cx="103957" cy="9449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5" name="직선 연결선[R] 34"/>
            <p:cNvCxnSpPr/>
            <p:nvPr/>
          </p:nvCxnSpPr>
          <p:spPr>
            <a:xfrm flipV="1">
              <a:off x="7372050" y="1890028"/>
              <a:ext cx="3005958" cy="1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텍스트 상자 35"/>
            <p:cNvSpPr txBox="1"/>
            <p:nvPr/>
          </p:nvSpPr>
          <p:spPr>
            <a:xfrm>
              <a:off x="7607685" y="1565385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 </a:t>
              </a:r>
              <a:r>
                <a:rPr kumimoji="1" lang="ko-KR" altLang="en-US" sz="1400" dirty="0" smtClean="0"/>
                <a:t>기본 일정</a:t>
              </a:r>
              <a:endParaRPr kumimoji="1" lang="ko-KR" altLang="en-US" sz="1400" dirty="0"/>
            </a:p>
          </p:txBody>
        </p:sp>
        <p:pic>
          <p:nvPicPr>
            <p:cNvPr id="37" name="Picture 4" descr="rash can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6" t="9807" r="14387" b="15045"/>
            <a:stretch/>
          </p:blipFill>
          <p:spPr bwMode="auto">
            <a:xfrm>
              <a:off x="9976854" y="4344618"/>
              <a:ext cx="162229" cy="185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emo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014" y="4344618"/>
              <a:ext cx="171564" cy="171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7440840" y="2026819"/>
              <a:ext cx="2848303" cy="12302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0" name="Picture 6" descr="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5" t="9786" r="18145" b="10724"/>
            <a:stretch/>
          </p:blipFill>
          <p:spPr bwMode="auto">
            <a:xfrm>
              <a:off x="10101151" y="2173879"/>
              <a:ext cx="129975" cy="1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텍스트 상자 40"/>
            <p:cNvSpPr txBox="1"/>
            <p:nvPr/>
          </p:nvSpPr>
          <p:spPr>
            <a:xfrm>
              <a:off x="7440840" y="2113676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출발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7440840" y="2387560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도착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7440840" y="2660795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시간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44" name="텍스트 상자 43"/>
            <p:cNvSpPr txBox="1"/>
            <p:nvPr/>
          </p:nvSpPr>
          <p:spPr>
            <a:xfrm>
              <a:off x="8230952" y="2660795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금액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9307030" y="2660795"/>
              <a:ext cx="794121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kumimoji="1" lang="ko-KR" altLang="en-US" sz="1200" dirty="0" smtClean="0"/>
                <a:t>이동수단 </a:t>
              </a:r>
              <a:endParaRPr kumimoji="1" lang="ko-KR" altLang="en-US" sz="1200" dirty="0"/>
            </a:p>
          </p:txBody>
        </p:sp>
        <p:cxnSp>
          <p:nvCxnSpPr>
            <p:cNvPr id="46" name="직선 연결선[R] 45"/>
            <p:cNvCxnSpPr/>
            <p:nvPr/>
          </p:nvCxnSpPr>
          <p:spPr>
            <a:xfrm>
              <a:off x="7997889" y="2347305"/>
              <a:ext cx="20707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/>
            <p:cNvCxnSpPr/>
            <p:nvPr/>
          </p:nvCxnSpPr>
          <p:spPr>
            <a:xfrm>
              <a:off x="7997889" y="2617180"/>
              <a:ext cx="20707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삼각형 47"/>
            <p:cNvSpPr/>
            <p:nvPr/>
          </p:nvSpPr>
          <p:spPr>
            <a:xfrm rot="10800000">
              <a:off x="9996953" y="2768412"/>
              <a:ext cx="71645" cy="617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9" name="Picture 6" descr="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5" t="9786" r="18145" b="10724"/>
            <a:stretch/>
          </p:blipFill>
          <p:spPr bwMode="auto">
            <a:xfrm>
              <a:off x="10101151" y="2460589"/>
              <a:ext cx="129975" cy="1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rash can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6" t="9807" r="14387" b="15045"/>
            <a:stretch/>
          </p:blipFill>
          <p:spPr bwMode="auto">
            <a:xfrm>
              <a:off x="9976854" y="3027480"/>
              <a:ext cx="162229" cy="185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emo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014" y="3027480"/>
              <a:ext cx="171564" cy="171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le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532" y="157018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텍스트 상자 52"/>
            <p:cNvSpPr txBox="1"/>
            <p:nvPr/>
          </p:nvSpPr>
          <p:spPr>
            <a:xfrm>
              <a:off x="7939872" y="341058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 smtClean="0"/>
                <a:t>한동대학교</a:t>
              </a:r>
              <a:endParaRPr kumimoji="1" lang="ko-KR" altLang="en-US" sz="1200" dirty="0"/>
            </a:p>
          </p:txBody>
        </p:sp>
        <p:sp>
          <p:nvSpPr>
            <p:cNvPr id="54" name="텍스트 상자 53"/>
            <p:cNvSpPr txBox="1"/>
            <p:nvPr/>
          </p:nvSpPr>
          <p:spPr>
            <a:xfrm>
              <a:off x="7939872" y="367325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smtClean="0"/>
                <a:t>포항역</a:t>
              </a:r>
              <a:endParaRPr kumimoji="1" lang="ko-KR" altLang="en-US" sz="1200" dirty="0"/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8608980" y="3989473"/>
              <a:ext cx="6431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 smtClean="0"/>
                <a:t>9,000</a:t>
              </a:r>
              <a:r>
                <a:rPr kumimoji="1" lang="ko-KR" altLang="en-US" sz="1050" dirty="0" smtClean="0"/>
                <a:t>원</a:t>
              </a:r>
              <a:endParaRPr kumimoji="1" lang="ko-KR" altLang="en-US" sz="1050" dirty="0"/>
            </a:p>
          </p:txBody>
        </p:sp>
        <p:sp>
          <p:nvSpPr>
            <p:cNvPr id="56" name="텍스트 상자 55"/>
            <p:cNvSpPr txBox="1"/>
            <p:nvPr/>
          </p:nvSpPr>
          <p:spPr>
            <a:xfrm>
              <a:off x="7849308" y="3979013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smtClean="0"/>
                <a:t>30</a:t>
              </a:r>
              <a:r>
                <a:rPr kumimoji="1" lang="ko-KR" altLang="en-US" sz="1100" dirty="0" smtClean="0"/>
                <a:t>분</a:t>
              </a:r>
              <a:endParaRPr kumimoji="1" lang="ko-KR" altLang="en-US" sz="1100" dirty="0"/>
            </a:p>
          </p:txBody>
        </p:sp>
        <p:sp>
          <p:nvSpPr>
            <p:cNvPr id="57" name="텍스트 상자 56"/>
            <p:cNvSpPr txBox="1"/>
            <p:nvPr/>
          </p:nvSpPr>
          <p:spPr>
            <a:xfrm>
              <a:off x="7821747" y="1110159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>
                  <a:solidFill>
                    <a:srgbClr val="92D05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나의 가는 길</a:t>
              </a:r>
              <a:endParaRPr kumimoji="1" lang="ko-KR" altLang="en-US" dirty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pic>
          <p:nvPicPr>
            <p:cNvPr id="58" name="Picture 8" descr="ave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295" y="1135589"/>
              <a:ext cx="331304" cy="33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698" y="3159632"/>
            <a:ext cx="5247172" cy="3301201"/>
          </a:xfrm>
          <a:prstGeom prst="rect">
            <a:avLst/>
          </a:prstGeom>
        </p:spPr>
      </p:pic>
      <p:sp>
        <p:nvSpPr>
          <p:cNvPr id="61" name="오른쪽 화살표[R] 60"/>
          <p:cNvSpPr/>
          <p:nvPr/>
        </p:nvSpPr>
        <p:spPr>
          <a:xfrm>
            <a:off x="8301276" y="4254191"/>
            <a:ext cx="299277" cy="48569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텍스트 상자 61"/>
          <p:cNvSpPr txBox="1"/>
          <p:nvPr/>
        </p:nvSpPr>
        <p:spPr>
          <a:xfrm>
            <a:off x="60935" y="1497532"/>
            <a:ext cx="909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직접 입력이 번거롭다면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화면에 나온 검색 결과를 바로 앱으로 옮길 수 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5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이렇게 도와줘요 </a:t>
            </a: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기능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방법 </a:t>
            </a:r>
            <a:r>
              <a:rPr kumimoji="1" lang="en-US" altLang="ko-KR" dirty="0" smtClean="0"/>
              <a:t>3]</a:t>
            </a:r>
            <a:endParaRPr kumimoji="1"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8702086" y="1123448"/>
            <a:ext cx="3005958" cy="5507420"/>
            <a:chOff x="8630834" y="1040320"/>
            <a:chExt cx="3005958" cy="5507420"/>
          </a:xfrm>
        </p:grpSpPr>
        <p:sp>
          <p:nvSpPr>
            <p:cNvPr id="4" name="직사각형 3"/>
            <p:cNvSpPr/>
            <p:nvPr/>
          </p:nvSpPr>
          <p:spPr>
            <a:xfrm>
              <a:off x="8630834" y="1040320"/>
              <a:ext cx="3005958" cy="55074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630834" y="1040320"/>
              <a:ext cx="483475" cy="4368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704406" y="5867451"/>
              <a:ext cx="2848303" cy="5801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8704406" y="6041331"/>
              <a:ext cx="734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 smtClean="0"/>
                <a:t>총시간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10015356" y="6041330"/>
              <a:ext cx="734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 smtClean="0"/>
                <a:t>총금액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cxnSp>
          <p:nvCxnSpPr>
            <p:cNvPr id="9" name="직선 연결선[R] 8"/>
            <p:cNvCxnSpPr/>
            <p:nvPr/>
          </p:nvCxnSpPr>
          <p:spPr>
            <a:xfrm>
              <a:off x="8630834" y="1477178"/>
              <a:ext cx="3005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9954606" y="5421790"/>
              <a:ext cx="358412" cy="358412"/>
              <a:chOff x="903890" y="2138853"/>
              <a:chExt cx="557049" cy="557049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903890" y="2138853"/>
                <a:ext cx="557049" cy="5570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977827" y="2385906"/>
                <a:ext cx="399393" cy="73575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5400000">
                <a:off x="977826" y="2380589"/>
                <a:ext cx="399393" cy="73575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1332164" y="1153769"/>
              <a:ext cx="191501" cy="184363"/>
              <a:chOff x="3517495" y="643180"/>
              <a:chExt cx="191501" cy="184363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3517497" y="643180"/>
                <a:ext cx="191499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517495" y="712600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3517495" y="781824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1332164" y="1153769"/>
              <a:ext cx="191501" cy="184363"/>
              <a:chOff x="3517495" y="643180"/>
              <a:chExt cx="191501" cy="184363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3517497" y="643180"/>
                <a:ext cx="191499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517495" y="712600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3517495" y="781824"/>
                <a:ext cx="191501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11058847" y="1153356"/>
              <a:ext cx="201672" cy="201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오른쪽 화살표[R] 22"/>
            <p:cNvSpPr/>
            <p:nvPr/>
          </p:nvSpPr>
          <p:spPr>
            <a:xfrm rot="19609571">
              <a:off x="11111996" y="1207654"/>
              <a:ext cx="103957" cy="9449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4" name="직선 연결선[R] 23"/>
            <p:cNvCxnSpPr/>
            <p:nvPr/>
          </p:nvCxnSpPr>
          <p:spPr>
            <a:xfrm flipV="1">
              <a:off x="8630834" y="1854402"/>
              <a:ext cx="3005958" cy="1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텍스트 상자 24"/>
            <p:cNvSpPr txBox="1"/>
            <p:nvPr/>
          </p:nvSpPr>
          <p:spPr>
            <a:xfrm>
              <a:off x="8866469" y="1529759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 </a:t>
              </a:r>
              <a:r>
                <a:rPr kumimoji="1" lang="ko-KR" altLang="en-US" sz="1400" dirty="0" smtClean="0"/>
                <a:t>기본 일정</a:t>
              </a:r>
              <a:endParaRPr kumimoji="1" lang="ko-KR" altLang="en-US" sz="14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699624" y="1991193"/>
              <a:ext cx="2848303" cy="12302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7" name="Picture 6" descr="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5" t="9786" r="18145" b="10724"/>
            <a:stretch/>
          </p:blipFill>
          <p:spPr bwMode="auto">
            <a:xfrm>
              <a:off x="11359935" y="2138253"/>
              <a:ext cx="129975" cy="1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텍스트 상자 27"/>
            <p:cNvSpPr txBox="1"/>
            <p:nvPr/>
          </p:nvSpPr>
          <p:spPr>
            <a:xfrm>
              <a:off x="8699624" y="2078050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출발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29" name="텍스트 상자 28"/>
            <p:cNvSpPr txBox="1"/>
            <p:nvPr/>
          </p:nvSpPr>
          <p:spPr>
            <a:xfrm>
              <a:off x="8699624" y="2351934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도착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8699624" y="2625169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시간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31" name="텍스트 상자 30"/>
            <p:cNvSpPr txBox="1"/>
            <p:nvPr/>
          </p:nvSpPr>
          <p:spPr>
            <a:xfrm>
              <a:off x="9489736" y="2625169"/>
              <a:ext cx="8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금액</a:t>
              </a:r>
              <a:r>
                <a:rPr kumimoji="1" lang="en-US" altLang="ko-KR" sz="1200" dirty="0" smtClean="0"/>
                <a:t>:</a:t>
              </a:r>
              <a:r>
                <a:rPr kumimoji="1" lang="ko-KR" altLang="en-US" sz="1200" dirty="0" smtClean="0"/>
                <a:t> </a:t>
              </a:r>
              <a:endParaRPr kumimoji="1" lang="ko-KR" altLang="en-US" sz="1200" dirty="0"/>
            </a:p>
          </p:txBody>
        </p:sp>
        <p:sp>
          <p:nvSpPr>
            <p:cNvPr id="32" name="텍스트 상자 31"/>
            <p:cNvSpPr txBox="1"/>
            <p:nvPr/>
          </p:nvSpPr>
          <p:spPr>
            <a:xfrm>
              <a:off x="10565814" y="2625169"/>
              <a:ext cx="794121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kumimoji="1" lang="ko-KR" altLang="en-US" sz="1200" dirty="0" smtClean="0"/>
                <a:t>이동수단 </a:t>
              </a:r>
              <a:endParaRPr kumimoji="1" lang="ko-KR" altLang="en-US" sz="1200" dirty="0"/>
            </a:p>
          </p:txBody>
        </p:sp>
        <p:cxnSp>
          <p:nvCxnSpPr>
            <p:cNvPr id="33" name="직선 연결선[R] 32"/>
            <p:cNvCxnSpPr/>
            <p:nvPr/>
          </p:nvCxnSpPr>
          <p:spPr>
            <a:xfrm>
              <a:off x="9256673" y="2311679"/>
              <a:ext cx="20707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>
              <a:off x="9256673" y="2581554"/>
              <a:ext cx="20707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삼각형 34"/>
            <p:cNvSpPr/>
            <p:nvPr/>
          </p:nvSpPr>
          <p:spPr>
            <a:xfrm rot="10800000">
              <a:off x="11255737" y="2732786"/>
              <a:ext cx="71645" cy="617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6" name="Picture 6" descr="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5" t="9786" r="18145" b="10724"/>
            <a:stretch/>
          </p:blipFill>
          <p:spPr bwMode="auto">
            <a:xfrm>
              <a:off x="11359935" y="2424963"/>
              <a:ext cx="129975" cy="1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rash can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6" t="9807" r="14387" b="15045"/>
            <a:stretch/>
          </p:blipFill>
          <p:spPr bwMode="auto">
            <a:xfrm>
              <a:off x="11235638" y="2991854"/>
              <a:ext cx="162229" cy="185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emo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7798" y="2991854"/>
              <a:ext cx="171564" cy="171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le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316" y="153456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모서리가 둥근 직사각형 39"/>
            <p:cNvSpPr/>
            <p:nvPr/>
          </p:nvSpPr>
          <p:spPr>
            <a:xfrm>
              <a:off x="8690654" y="3653342"/>
              <a:ext cx="2848303" cy="12302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10907" y="3677227"/>
              <a:ext cx="2809358" cy="1184477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8710907" y="3272341"/>
              <a:ext cx="2858630" cy="314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3" name="직선 연결선[R] 42"/>
            <p:cNvCxnSpPr/>
            <p:nvPr/>
          </p:nvCxnSpPr>
          <p:spPr>
            <a:xfrm>
              <a:off x="11219362" y="3272341"/>
              <a:ext cx="0" cy="314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2" descr="earch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7584" y="3334074"/>
              <a:ext cx="212890" cy="212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텍스트 상자 44"/>
            <p:cNvSpPr txBox="1"/>
            <p:nvPr/>
          </p:nvSpPr>
          <p:spPr>
            <a:xfrm>
              <a:off x="8687366" y="328824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 smtClean="0"/>
                <a:t>한동대학교</a:t>
              </a:r>
              <a:endParaRPr kumimoji="1" lang="ko-KR" altLang="en-US" sz="1200" dirty="0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8"/>
            <a:srcRect r="-937" b="50152"/>
            <a:stretch/>
          </p:blipFill>
          <p:spPr>
            <a:xfrm>
              <a:off x="8703265" y="4952689"/>
              <a:ext cx="2786645" cy="851346"/>
            </a:xfrm>
            <a:prstGeom prst="rect">
              <a:avLst/>
            </a:prstGeom>
          </p:spPr>
        </p:pic>
        <p:sp>
          <p:nvSpPr>
            <p:cNvPr id="47" name="텍스트 상자 46"/>
            <p:cNvSpPr txBox="1"/>
            <p:nvPr/>
          </p:nvSpPr>
          <p:spPr>
            <a:xfrm>
              <a:off x="9050990" y="1089434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>
                  <a:solidFill>
                    <a:srgbClr val="92D05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나의 가는 길</a:t>
              </a:r>
              <a:endParaRPr kumimoji="1" lang="ko-KR" altLang="en-US" dirty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pic>
          <p:nvPicPr>
            <p:cNvPr id="48" name="Picture 8" descr="ave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1784" y="1092542"/>
              <a:ext cx="331304" cy="33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텍스트 상자 49"/>
          <p:cNvSpPr txBox="1"/>
          <p:nvPr/>
        </p:nvSpPr>
        <p:spPr>
          <a:xfrm>
            <a:off x="36143" y="1259087"/>
            <a:ext cx="689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확장앱 내에서 바로 지도를 검색할 수 있는 기능도 제공합니다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0884" y="1298664"/>
            <a:ext cx="3005958" cy="55074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0884" y="1298664"/>
            <a:ext cx="483475" cy="436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9474359" y="133929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나의 가는 길</a:t>
            </a:r>
            <a:endParaRPr kumimoji="1" lang="ko-KR" altLang="en-US" dirty="0">
              <a:solidFill>
                <a:srgbClr val="92D05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064456" y="6125795"/>
            <a:ext cx="2848303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9064456" y="629967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0375406" y="629967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총금액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cxnSp>
        <p:nvCxnSpPr>
          <p:cNvPr id="10" name="직선 연결선[R] 9"/>
          <p:cNvCxnSpPr/>
          <p:nvPr/>
        </p:nvCxnSpPr>
        <p:spPr>
          <a:xfrm>
            <a:off x="8990884" y="1735522"/>
            <a:ext cx="300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254363" y="4840426"/>
            <a:ext cx="358412" cy="358412"/>
            <a:chOff x="903890" y="2138853"/>
            <a:chExt cx="557049" cy="557049"/>
          </a:xfrm>
        </p:grpSpPr>
        <p:sp>
          <p:nvSpPr>
            <p:cNvPr id="12" name="타원 11"/>
            <p:cNvSpPr/>
            <p:nvPr/>
          </p:nvSpPr>
          <p:spPr>
            <a:xfrm>
              <a:off x="903890" y="2138853"/>
              <a:ext cx="557049" cy="55704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7827" y="2385906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>
              <a:off x="977826" y="2380589"/>
              <a:ext cx="399393" cy="7357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057371" y="2242183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7682" y="2389243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텍스트 상자 16"/>
          <p:cNvSpPr txBox="1"/>
          <p:nvPr/>
        </p:nvSpPr>
        <p:spPr>
          <a:xfrm>
            <a:off x="9057371" y="232904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8" name="텍스트 상자 17"/>
          <p:cNvSpPr txBox="1"/>
          <p:nvPr/>
        </p:nvSpPr>
        <p:spPr>
          <a:xfrm>
            <a:off x="9057371" y="2602924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9057371" y="287615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9847483" y="2876159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10923561" y="2876159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택시 </a:t>
            </a:r>
            <a:endParaRPr kumimoji="1" lang="ko-KR" altLang="en-US" sz="1200" dirty="0"/>
          </a:p>
        </p:txBody>
      </p:sp>
      <p:cxnSp>
        <p:nvCxnSpPr>
          <p:cNvPr id="22" name="직선 연결선[R] 21"/>
          <p:cNvCxnSpPr/>
          <p:nvPr/>
        </p:nvCxnSpPr>
        <p:spPr>
          <a:xfrm>
            <a:off x="9614420" y="2562669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/>
          <p:nvPr/>
        </p:nvCxnSpPr>
        <p:spPr>
          <a:xfrm>
            <a:off x="9614420" y="2832544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7682" y="2675953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1692214" y="1412113"/>
            <a:ext cx="191501" cy="184363"/>
            <a:chOff x="3517495" y="643180"/>
            <a:chExt cx="191501" cy="18436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692214" y="1412113"/>
            <a:ext cx="191501" cy="184363"/>
            <a:chOff x="3517495" y="643180"/>
            <a:chExt cx="191501" cy="18436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517497" y="643180"/>
              <a:ext cx="191499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517495" y="712600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517495" y="781824"/>
              <a:ext cx="191501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1418897" y="1411700"/>
            <a:ext cx="201672" cy="20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오른쪽 화살표[R] 33"/>
          <p:cNvSpPr/>
          <p:nvPr/>
        </p:nvSpPr>
        <p:spPr>
          <a:xfrm rot="19609571">
            <a:off x="11472046" y="1465998"/>
            <a:ext cx="103957" cy="944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5" name="직선 연결선[R] 34"/>
          <p:cNvCxnSpPr/>
          <p:nvPr/>
        </p:nvCxnSpPr>
        <p:spPr>
          <a:xfrm flipV="1">
            <a:off x="8990884" y="2112746"/>
            <a:ext cx="3005958" cy="1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/>
          <p:nvPr/>
        </p:nvSpPr>
        <p:spPr>
          <a:xfrm>
            <a:off x="9226519" y="178810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</a:t>
            </a:r>
            <a:r>
              <a:rPr kumimoji="1" lang="ko-KR" altLang="en-US" sz="1400" dirty="0" smtClean="0"/>
              <a:t>서울 시청까지 가는 길</a:t>
            </a:r>
            <a:endParaRPr kumimoji="1" lang="ko-KR" altLang="en-US" sz="1400" dirty="0"/>
          </a:p>
        </p:txBody>
      </p:sp>
      <p:pic>
        <p:nvPicPr>
          <p:cNvPr id="37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1593385" y="3242844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545" y="3242844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884" y="1784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9050200" y="3536399"/>
            <a:ext cx="2848303" cy="12302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1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0511" y="368345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텍스트 상자 41"/>
          <p:cNvSpPr txBox="1"/>
          <p:nvPr/>
        </p:nvSpPr>
        <p:spPr>
          <a:xfrm>
            <a:off x="9050200" y="3623256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출발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3" name="텍스트 상자 42"/>
          <p:cNvSpPr txBox="1"/>
          <p:nvPr/>
        </p:nvSpPr>
        <p:spPr>
          <a:xfrm>
            <a:off x="9050200" y="3897140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도착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9050200" y="417037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시간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9840312" y="4170375"/>
            <a:ext cx="888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금액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endParaRPr kumimoji="1" lang="ko-KR" altLang="en-US" sz="1200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10916390" y="4170375"/>
            <a:ext cx="794121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rtlCol="0">
            <a:spAutoFit/>
          </a:bodyPr>
          <a:lstStyle/>
          <a:p>
            <a:r>
              <a:rPr kumimoji="1" lang="ko-KR" altLang="en-US" sz="1200" dirty="0" smtClean="0"/>
              <a:t>기차 </a:t>
            </a:r>
            <a:endParaRPr kumimoji="1" lang="ko-KR" altLang="en-US" sz="1200" dirty="0"/>
          </a:p>
        </p:txBody>
      </p:sp>
      <p:cxnSp>
        <p:nvCxnSpPr>
          <p:cNvPr id="47" name="직선 연결선[R] 46"/>
          <p:cNvCxnSpPr/>
          <p:nvPr/>
        </p:nvCxnSpPr>
        <p:spPr>
          <a:xfrm>
            <a:off x="9607249" y="3856885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>
            <a:off x="9607249" y="4126760"/>
            <a:ext cx="2070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9786" r="18145" b="10724"/>
          <a:stretch/>
        </p:blipFill>
        <p:spPr bwMode="auto">
          <a:xfrm>
            <a:off x="11710511" y="3970169"/>
            <a:ext cx="129975" cy="1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rash can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9807" r="14387" b="15045"/>
          <a:stretch/>
        </p:blipFill>
        <p:spPr bwMode="auto">
          <a:xfrm>
            <a:off x="11586214" y="4537060"/>
            <a:ext cx="162229" cy="1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emo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374" y="4537060"/>
            <a:ext cx="171564" cy="1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텍스트 상자 51"/>
          <p:cNvSpPr txBox="1"/>
          <p:nvPr/>
        </p:nvSpPr>
        <p:spPr>
          <a:xfrm>
            <a:off x="9530428" y="23031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한동대학교</a:t>
            </a:r>
            <a:endParaRPr kumimoji="1" lang="ko-KR" altLang="en-US" sz="1400" dirty="0"/>
          </a:p>
        </p:txBody>
      </p:sp>
      <p:sp>
        <p:nvSpPr>
          <p:cNvPr id="53" name="텍스트 상자 52"/>
          <p:cNvSpPr txBox="1"/>
          <p:nvPr/>
        </p:nvSpPr>
        <p:spPr>
          <a:xfrm>
            <a:off x="9521806" y="25738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54" name="텍스트 상자 53"/>
          <p:cNvSpPr txBox="1"/>
          <p:nvPr/>
        </p:nvSpPr>
        <p:spPr>
          <a:xfrm>
            <a:off x="9463330" y="286950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10247850" y="288465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8,000</a:t>
            </a:r>
            <a:r>
              <a:rPr kumimoji="1" lang="ko-KR" altLang="en-US" sz="1100" dirty="0" smtClean="0"/>
              <a:t>원</a:t>
            </a:r>
            <a:endParaRPr kumimoji="1" lang="ko-KR" altLang="en-US" sz="1100" dirty="0"/>
          </a:p>
        </p:txBody>
      </p:sp>
      <p:sp>
        <p:nvSpPr>
          <p:cNvPr id="56" name="텍스트 상자 55"/>
          <p:cNvSpPr txBox="1"/>
          <p:nvPr/>
        </p:nvSpPr>
        <p:spPr>
          <a:xfrm>
            <a:off x="9514775" y="35924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포항역</a:t>
            </a:r>
            <a:endParaRPr kumimoji="1" lang="ko-KR" altLang="en-US" sz="1400" dirty="0"/>
          </a:p>
        </p:txBody>
      </p:sp>
      <p:sp>
        <p:nvSpPr>
          <p:cNvPr id="57" name="텍스트 상자 56"/>
          <p:cNvSpPr txBox="1"/>
          <p:nvPr/>
        </p:nvSpPr>
        <p:spPr>
          <a:xfrm>
            <a:off x="9531697" y="38435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서울역</a:t>
            </a:r>
            <a:endParaRPr kumimoji="1" lang="ko-KR" altLang="en-US" sz="1400" dirty="0"/>
          </a:p>
        </p:txBody>
      </p:sp>
      <p:sp>
        <p:nvSpPr>
          <p:cNvPr id="58" name="텍스트 상자 57"/>
          <p:cNvSpPr txBox="1"/>
          <p:nvPr/>
        </p:nvSpPr>
        <p:spPr>
          <a:xfrm>
            <a:off x="9410823" y="41851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smtClean="0"/>
              <a:t>3</a:t>
            </a:r>
            <a:r>
              <a:rPr kumimoji="1" lang="ko-KR" altLang="en-US" sz="1100" dirty="0" smtClean="0"/>
              <a:t>시간</a:t>
            </a:r>
            <a:endParaRPr kumimoji="1" lang="ko-KR" altLang="en-US" sz="1100" dirty="0"/>
          </a:p>
        </p:txBody>
      </p:sp>
      <p:sp>
        <p:nvSpPr>
          <p:cNvPr id="59" name="텍스트 상자 58"/>
          <p:cNvSpPr txBox="1"/>
          <p:nvPr/>
        </p:nvSpPr>
        <p:spPr>
          <a:xfrm>
            <a:off x="10214269" y="4158166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52,000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60" name="텍스트 상자 59"/>
          <p:cNvSpPr txBox="1"/>
          <p:nvPr/>
        </p:nvSpPr>
        <p:spPr>
          <a:xfrm>
            <a:off x="9587632" y="6315063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/>
              <a:t>3</a:t>
            </a:r>
            <a:r>
              <a:rPr kumimoji="1" lang="ko-KR" altLang="en-US" sz="1100" dirty="0" smtClean="0"/>
              <a:t>시간 </a:t>
            </a:r>
            <a:r>
              <a:rPr kumimoji="1" lang="en-US" altLang="ko-KR" sz="1100" dirty="0" smtClean="0"/>
              <a:t>30</a:t>
            </a:r>
            <a:r>
              <a:rPr kumimoji="1" lang="ko-KR" altLang="en-US" sz="1100" dirty="0" smtClean="0"/>
              <a:t>분</a:t>
            </a:r>
            <a:endParaRPr kumimoji="1" lang="ko-KR" altLang="en-US" sz="1100" dirty="0"/>
          </a:p>
        </p:txBody>
      </p:sp>
      <p:sp>
        <p:nvSpPr>
          <p:cNvPr id="61" name="텍스트 상자 60"/>
          <p:cNvSpPr txBox="1"/>
          <p:nvPr/>
        </p:nvSpPr>
        <p:spPr>
          <a:xfrm>
            <a:off x="10951430" y="6306615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60,000</a:t>
            </a:r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-21737" y="-26899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이렇게 도와줘요 </a:t>
            </a: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기능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방법 </a:t>
            </a:r>
            <a:r>
              <a:rPr kumimoji="1" lang="en-US" altLang="ko-KR" dirty="0"/>
              <a:t>4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22405" y="1342610"/>
            <a:ext cx="738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모든 계획을 완성했다면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이를 친구들에게 알릴 방법을 제공합니다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버튼 하나만 누르면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여러분이 만든 계획을 잘 정리된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텍스트로 만들어 클립보드에 저장합니다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87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511</Words>
  <Application>Microsoft Macintosh PowerPoint</Application>
  <PresentationFormat>와이드스크린</PresentationFormat>
  <Paragraphs>157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Nanum Gothic</vt:lpstr>
      <vt:lpstr>Arial</vt:lpstr>
      <vt:lpstr>Office 테마</vt:lpstr>
      <vt:lpstr>나의 가는 길</vt:lpstr>
      <vt:lpstr>어떻게 해야 할까요</vt:lpstr>
      <vt:lpstr>무엇이 불편할까요?</vt:lpstr>
      <vt:lpstr>무엇이 불편할까요?</vt:lpstr>
      <vt:lpstr>앱 소개 </vt:lpstr>
      <vt:lpstr>이렇게 도와줘요 [기능 1, 방법 1]</vt:lpstr>
      <vt:lpstr>이렇게 도와줘요 [기능 1, 방법 2]</vt:lpstr>
      <vt:lpstr>이렇게 도와줘요 [기능 1, 방법 3]</vt:lpstr>
      <vt:lpstr>이렇게 도와줘요 [기능 1, 방법 4]</vt:lpstr>
      <vt:lpstr>이렇게 도와줘요 [기능 2]</vt:lpstr>
      <vt:lpstr>활용 방안</vt:lpstr>
      <vt:lpstr>네이버 지도에 날개를 달아줄게요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가는 길</dc:title>
  <dc:creator>이재훈</dc:creator>
  <cp:lastModifiedBy>이재훈</cp:lastModifiedBy>
  <cp:revision>57</cp:revision>
  <dcterms:created xsi:type="dcterms:W3CDTF">2019-10-12T11:01:19Z</dcterms:created>
  <dcterms:modified xsi:type="dcterms:W3CDTF">2019-10-12T12:27:32Z</dcterms:modified>
</cp:coreProperties>
</file>