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b1bd41f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b1bd41f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b1bd41f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b1bd41f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b1bd41f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b1bd41f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dc657a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adc657a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dc657acf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3adc657acf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dc657ac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3adc657acf_7_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adc657acf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3adc657acf_7_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adc657ac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3adc657acf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adc657a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adc657a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adc657a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adc657a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adc657a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adc657a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hemil26/mass-shootings-in-united-states-20182022" TargetMode="External"/><Relationship Id="rId4" Type="http://schemas.openxmlformats.org/officeDocument/2006/relationships/hyperlink" Target="https://en.wikipedia.org/wiki/List_of_mass_shootings_in_the_United_St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kaggle.com/datasets/hemil26/mass-shootings-in-united-states-2018202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Analysis Capstone</a:t>
            </a:r>
            <a:endParaRPr/>
          </a:p>
        </p:txBody>
      </p:sp>
      <p:sp>
        <p:nvSpPr>
          <p:cNvPr id="130" name="Google Shape;13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 of Data:</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t/>
            </a:r>
            <a:endParaRPr b="1"/>
          </a:p>
          <a:p>
            <a:pPr indent="457200" lvl="0" marL="0" rtl="0" algn="ctr">
              <a:spcBef>
                <a:spcPts val="1200"/>
              </a:spcBef>
              <a:spcAft>
                <a:spcPts val="1200"/>
              </a:spcAft>
              <a:buNone/>
            </a:pPr>
            <a:r>
              <a:rPr b="1" lang="en"/>
              <a:t>The limitations of the data is the fact that it only shows the </a:t>
            </a:r>
            <a:r>
              <a:rPr b="1" lang="en"/>
              <a:t>state as a whole and not the individual cities.  Given a more specific breakdown we can do a better job at attracting the right customers for the course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In conclusion, while it is an absolute tragedy that the amount of mass shootings are happening, it does create an opportunity to help to empower those who are caught in the crossfire to at minimum have a fighting chance at staying safe within their own homes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https://www.kaggle.com/datasets/hemil26/mass-shootings-in-united-states-20182022</a:t>
            </a:r>
            <a:endParaRPr/>
          </a:p>
          <a:p>
            <a:pPr indent="0" lvl="0" marL="0" rtl="0" algn="l">
              <a:spcBef>
                <a:spcPts val="1200"/>
              </a:spcBef>
              <a:spcAft>
                <a:spcPts val="1200"/>
              </a:spcAft>
              <a:buNone/>
            </a:pPr>
            <a:r>
              <a:rPr lang="en" sz="1100" u="sng">
                <a:solidFill>
                  <a:schemeClr val="hlink"/>
                </a:solidFill>
                <a:hlinkClick r:id="rId4"/>
              </a:rPr>
              <a:t>https://en.wikipedia.org/wiki/List_of_mass_shootings_in_the_United_States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100"/>
          </a:p>
          <a:p>
            <a:pPr indent="0" lvl="0" marL="0" rtl="0" algn="ctr">
              <a:spcBef>
                <a:spcPts val="1200"/>
              </a:spcBef>
              <a:spcAft>
                <a:spcPts val="0"/>
              </a:spcAft>
              <a:buNone/>
            </a:pPr>
            <a:r>
              <a:t/>
            </a:r>
            <a:endParaRPr b="1" sz="2100"/>
          </a:p>
          <a:p>
            <a:pPr indent="0" lvl="0" marL="0" rtl="0" algn="ctr">
              <a:spcBef>
                <a:spcPts val="1200"/>
              </a:spcBef>
              <a:spcAft>
                <a:spcPts val="1200"/>
              </a:spcAft>
              <a:buNone/>
            </a:pPr>
            <a:r>
              <a:rPr b="1" lang="en" sz="2100"/>
              <a:t>I have a home safety gun course that I want everyone to buy.  I believe the states with the highest rates of mass shootings would be a good place to heavily advertise my course</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2151800" y="409525"/>
            <a:ext cx="3998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Calibri"/>
                <a:ea typeface="Calibri"/>
                <a:cs typeface="Calibri"/>
                <a:sym typeface="Calibri"/>
              </a:rPr>
              <a:t>Data Sources:</a:t>
            </a:r>
            <a:endParaRPr b="1" sz="2100">
              <a:latin typeface="Calibri"/>
              <a:ea typeface="Calibri"/>
              <a:cs typeface="Calibri"/>
              <a:sym typeface="Calibri"/>
            </a:endParaRPr>
          </a:p>
        </p:txBody>
      </p:sp>
      <p:sp>
        <p:nvSpPr>
          <p:cNvPr id="142" name="Google Shape;142;p27"/>
          <p:cNvSpPr txBox="1"/>
          <p:nvPr/>
        </p:nvSpPr>
        <p:spPr>
          <a:xfrm>
            <a:off x="2151800" y="1652050"/>
            <a:ext cx="3998100" cy="172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Calibri"/>
                <a:ea typeface="Calibri"/>
                <a:cs typeface="Calibri"/>
                <a:sym typeface="Calibri"/>
              </a:rPr>
              <a:t>The data -</a:t>
            </a:r>
            <a:r>
              <a:rPr b="1" lang="en" sz="1600">
                <a:solidFill>
                  <a:srgbClr val="202124"/>
                </a:solidFill>
              </a:rPr>
              <a:t>Mass Shootings in United States (2018-2022)- came from the website kaggle.com and has no bias in it.</a:t>
            </a:r>
            <a:endParaRPr b="1" sz="1600">
              <a:solidFill>
                <a:srgbClr val="202124"/>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100" u="sng">
                <a:solidFill>
                  <a:schemeClr val="hlink"/>
                </a:solidFill>
                <a:hlinkClick r:id="rId3"/>
              </a:rPr>
              <a:t>https://www.kaggle.com/datasets/hemil26/mass-shootings-in-united-states-20182022</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Total Dead" id="147" name="Google Shape;147;p28"/>
          <p:cNvPicPr preferRelativeResize="0"/>
          <p:nvPr/>
        </p:nvPicPr>
        <p:blipFill rotWithShape="1">
          <a:blip r:embed="rId3">
            <a:alphaModFix/>
          </a:blip>
          <a:srcRect b="0" l="0" r="0" t="0"/>
          <a:stretch/>
        </p:blipFill>
        <p:spPr>
          <a:xfrm>
            <a:off x="991934" y="0"/>
            <a:ext cx="7160133"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Total Injured" id="152" name="Google Shape;152;p29"/>
          <p:cNvPicPr preferRelativeResize="0"/>
          <p:nvPr/>
        </p:nvPicPr>
        <p:blipFill rotWithShape="1">
          <a:blip r:embed="rId3">
            <a:alphaModFix/>
          </a:blip>
          <a:srcRect b="0" l="0" r="0" t="0"/>
          <a:stretch/>
        </p:blipFill>
        <p:spPr>
          <a:xfrm>
            <a:off x="991934" y="0"/>
            <a:ext cx="716013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Nationwide Interactive" id="157" name="Google Shape;157;p30"/>
          <p:cNvPicPr preferRelativeResize="0"/>
          <p:nvPr/>
        </p:nvPicPr>
        <p:blipFill rotWithShape="1">
          <a:blip r:embed="rId3">
            <a:alphaModFix/>
          </a:blip>
          <a:srcRect b="0" l="0" r="0" t="0"/>
          <a:stretch/>
        </p:blipFill>
        <p:spPr>
          <a:xfrm>
            <a:off x="0" y="202823"/>
            <a:ext cx="9143998" cy="47378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Findings:</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The highest rate of mass shootings over a five year period, </a:t>
            </a:r>
            <a:r>
              <a:rPr b="1" lang="en"/>
              <a:t>when combined with both deaths and injuries come from Illinois, a state with extremely strict gun laws.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Interpretation:</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1200"/>
              </a:spcAft>
              <a:buNone/>
            </a:pPr>
            <a:r>
              <a:rPr b="1" lang="en"/>
              <a:t>Based off the state where the most mass shootings come from, it seems that both the inept leadership in the state along with the promotion of criminal activity has caused this to happen, which in turn will lead to more people being afraid of living there day to day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r>
              <a:rPr lang="en"/>
              <a:t>: </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a:t>We </a:t>
            </a:r>
            <a:r>
              <a:rPr b="1" lang="en"/>
              <a:t>recommend</a:t>
            </a:r>
            <a:r>
              <a:rPr b="1" lang="en"/>
              <a:t> </a:t>
            </a:r>
            <a:r>
              <a:rPr b="1" lang="en"/>
              <a:t>focusing</a:t>
            </a:r>
            <a:r>
              <a:rPr b="1" lang="en"/>
              <a:t> all of our </a:t>
            </a:r>
            <a:r>
              <a:rPr b="1" lang="en"/>
              <a:t>strength on getting the citizens of Illinois a chance to buy this course so they can help themselves stay saffer.</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