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60" r:id="rId6"/>
    <p:sldId id="261" r:id="rId7"/>
    <p:sldId id="259" r:id="rId9"/>
    <p:sldId id="262" r:id="rId10"/>
    <p:sldId id="25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8B837-89B1-4216-BA48-99AABD2FFA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D6E9-29B0-4DBD-B275-4968C6735A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D6E9-29B0-4DBD-B275-4968C6735A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F3E2-788F-42B3-837B-A6E77B056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FD42-9642-4BE7-B5A8-BB93D8CD45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645" y="2842696"/>
            <a:ext cx="713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大作业展示</a:t>
            </a:r>
            <a:endParaRPr lang="zh-CN" altLang="en-US" sz="80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" y="-682656"/>
            <a:ext cx="3211396" cy="3211396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605427" y="5874473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为什么要组件化？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0011" y="2055041"/>
            <a:ext cx="8094756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冗余代码，滥用的</a:t>
            </a:r>
            <a:r>
              <a:rPr lang="en-US" altLang="zh-CN" sz="3200" b="1" dirty="0" err="1"/>
              <a:t>Ctr+C</a:t>
            </a:r>
            <a:r>
              <a:rPr lang="en-US" altLang="zh-CN" sz="3200" b="1" dirty="0"/>
              <a:t>/V</a:t>
            </a:r>
            <a:endParaRPr lang="en-US" altLang="zh-CN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代码结构不清晰，数据职责和行为职责没有”在一起”</a:t>
            </a:r>
            <a:endParaRPr lang="zh-CN" altLang="en-US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团队开发困难</a:t>
            </a:r>
            <a:endParaRPr lang="en-US" altLang="zh-CN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后期修改维护困难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组件化的好处？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0012" y="2055041"/>
            <a:ext cx="8537816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减少冗余代码，组件复用，消除重复耦合</a:t>
            </a:r>
            <a:endParaRPr lang="zh-CN" altLang="en-US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代码结构清晰，面向对象开发，数据职责和行为职责”在一起”</a:t>
            </a:r>
            <a:endParaRPr lang="zh-CN" altLang="en-US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同一个页面，可以团队协作开发不同的组件</a:t>
            </a:r>
            <a:endParaRPr lang="zh-CN" altLang="en-US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后期维护成本降低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怎样组件化？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0012" y="2055041"/>
            <a:ext cx="8537816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没有</a:t>
            </a:r>
            <a:r>
              <a:rPr lang="en-US" altLang="zh-CN" sz="3200" b="1" dirty="0"/>
              <a:t>React</a:t>
            </a:r>
            <a:r>
              <a:rPr lang="zh-CN" altLang="en-US" sz="3200" b="1" dirty="0">
                <a:ea typeface="宋体" charset="0"/>
              </a:rPr>
              <a:t>，也没有</a:t>
            </a:r>
            <a:r>
              <a:rPr lang="en-US" altLang="zh-CN" sz="3200" b="1" dirty="0">
                <a:ea typeface="宋体" charset="0"/>
              </a:rPr>
              <a:t>Vue</a:t>
            </a:r>
            <a:r>
              <a:rPr lang="zh-CN" altLang="en-US" sz="3200" b="1" dirty="0">
                <a:ea typeface="宋体" charset="0"/>
              </a:rPr>
              <a:t>，连</a:t>
            </a:r>
            <a:r>
              <a:rPr lang="en-US" altLang="zh-CN" sz="3200" b="1" dirty="0">
                <a:ea typeface="宋体" charset="0"/>
              </a:rPr>
              <a:t>jQuery</a:t>
            </a:r>
            <a:r>
              <a:rPr lang="zh-CN" altLang="en-US" sz="3200" b="1" dirty="0">
                <a:ea typeface="宋体" charset="0"/>
              </a:rPr>
              <a:t>也没有</a:t>
            </a:r>
            <a:endParaRPr lang="zh-CN" altLang="en-US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zh-CN" altLang="en-US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实现框架核心组件</a:t>
            </a:r>
            <a:endParaRPr lang="en-US" altLang="zh-CN" sz="32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Component</a:t>
            </a:r>
            <a:endParaRPr lang="en-US" altLang="zh-CN" sz="28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挂载函数：</a:t>
            </a:r>
            <a:r>
              <a:rPr lang="en-US" altLang="zh-CN" sz="2800" b="1" dirty="0"/>
              <a:t>mount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</a:rPr>
              <a:t>Component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351" y="1738185"/>
            <a:ext cx="8729297" cy="4948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</a:rPr>
              <a:t>mount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519" y="2445960"/>
            <a:ext cx="9868961" cy="25832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怎样组件化？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0012" y="2055041"/>
            <a:ext cx="8537816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实现框架核心组件</a:t>
            </a:r>
            <a:endParaRPr lang="en-US" altLang="zh-CN" sz="32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Component</a:t>
            </a:r>
            <a:endParaRPr lang="en-US" altLang="zh-CN" sz="28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挂载函数：</a:t>
            </a:r>
            <a:r>
              <a:rPr lang="en-US" altLang="zh-CN" sz="2800" b="1" dirty="0"/>
              <a:t>mount</a:t>
            </a:r>
            <a:endParaRPr lang="en-US" altLang="zh-CN" sz="28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使用自定义的框架进行开发</a:t>
            </a:r>
            <a:endParaRPr lang="en-US" altLang="zh-CN" sz="32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开发页面组件</a:t>
            </a:r>
            <a:endParaRPr lang="en-US" altLang="zh-CN" sz="28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挂载组件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271095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429079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开发页面组件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6000" y="1434700"/>
            <a:ext cx="8537816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b="1" dirty="0"/>
              <a:t>继承</a:t>
            </a:r>
            <a:r>
              <a:rPr lang="en-US" altLang="zh-CN" b="1" dirty="0"/>
              <a:t>Component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Constructor</a:t>
            </a:r>
            <a:endParaRPr lang="en-US" altLang="zh-CN" sz="1600" b="1" dirty="0"/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State</a:t>
            </a:r>
            <a:r>
              <a:rPr lang="zh-CN" altLang="en-US" sz="1600" b="1" dirty="0"/>
              <a:t>：组件自身的状态属性</a:t>
            </a:r>
            <a:endParaRPr lang="en-US" altLang="zh-CN" sz="1600" b="1" dirty="0"/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Props</a:t>
            </a:r>
            <a:r>
              <a:rPr lang="zh-CN" altLang="en-US" sz="1600" b="1" dirty="0"/>
              <a:t>：父组件往子组件传递参数</a:t>
            </a:r>
            <a:endParaRPr lang="en-US" altLang="zh-CN" sz="16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/>
              <a:t>renderDOM</a:t>
            </a:r>
            <a:endParaRPr lang="en-US" altLang="zh-CN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Html</a:t>
            </a:r>
            <a:r>
              <a:rPr lang="zh-CN" altLang="en-US" sz="1600" b="1" dirty="0"/>
              <a:t>模板</a:t>
            </a:r>
            <a:endParaRPr lang="en-US" altLang="zh-CN" sz="1600" b="1" dirty="0"/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使用</a:t>
            </a:r>
            <a:r>
              <a:rPr lang="en-US" altLang="zh-CN" sz="1600" b="1" dirty="0"/>
              <a:t>ES6</a:t>
            </a:r>
            <a:endParaRPr lang="en-US" altLang="zh-CN" sz="1600" b="1" dirty="0"/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${</a:t>
            </a:r>
            <a:r>
              <a:rPr lang="en-US" altLang="zh-CN" sz="1600" b="1" dirty="0" err="1"/>
              <a:t>this.state.xxx</a:t>
            </a:r>
            <a:r>
              <a:rPr lang="en-US" altLang="zh-CN" sz="1600" b="1" dirty="0"/>
              <a:t>}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${</a:t>
            </a:r>
            <a:r>
              <a:rPr lang="en-US" altLang="zh-CN" sz="1600" b="1" dirty="0" err="1"/>
              <a:t>this.props.xxx</a:t>
            </a:r>
            <a:r>
              <a:rPr lang="en-US" altLang="zh-CN" sz="1600" b="1" dirty="0"/>
              <a:t>}</a:t>
            </a:r>
            <a:endParaRPr lang="en-US" altLang="zh-CN" sz="16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添加事件</a:t>
            </a:r>
            <a:endParaRPr lang="en-US" altLang="zh-CN" sz="16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（如果有需要）挂载其他组件</a:t>
            </a:r>
            <a:endParaRPr lang="en-US" altLang="zh-CN" sz="16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/>
              <a:t>setState</a:t>
            </a:r>
            <a:endParaRPr lang="en-US" altLang="zh-CN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This.setState</a:t>
            </a:r>
            <a:r>
              <a:rPr lang="en-US" altLang="zh-CN" sz="1600" b="1" dirty="0"/>
              <a:t>()</a:t>
            </a:r>
            <a:r>
              <a:rPr lang="zh-CN" altLang="en-US" sz="1600" b="1" dirty="0"/>
              <a:t>方法一旦调用，组件自身将重新渲染</a:t>
            </a:r>
            <a:endParaRPr lang="en-US" altLang="zh-CN" sz="16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获取后端数据</a:t>
            </a:r>
            <a:endParaRPr lang="en-US" altLang="zh-CN" sz="16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组件状态的改变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271095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429079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挂载组件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6000" y="1466781"/>
            <a:ext cx="8537816" cy="512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实例化组件</a:t>
            </a:r>
            <a:endParaRPr lang="en-US" altLang="zh-CN" sz="28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new</a:t>
            </a:r>
            <a:endParaRPr lang="en-US" altLang="zh-CN" sz="24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通过</a:t>
            </a:r>
            <a:r>
              <a:rPr lang="en-US" altLang="zh-CN" sz="2400" b="1" dirty="0"/>
              <a:t>props</a:t>
            </a:r>
            <a:r>
              <a:rPr lang="zh-CN" altLang="en-US" sz="2400" b="1" dirty="0"/>
              <a:t>将 </a:t>
            </a:r>
            <a:r>
              <a:rPr lang="zh-CN" altLang="en-US" sz="2400" b="1" u="sng" dirty="0"/>
              <a:t>参数</a:t>
            </a:r>
            <a:r>
              <a:rPr lang="zh-CN" altLang="en-US" sz="2400" b="1" dirty="0"/>
              <a:t> 和 </a:t>
            </a:r>
            <a:r>
              <a:rPr lang="zh-CN" altLang="en-US" sz="2400" b="1" u="sng" dirty="0"/>
              <a:t>响应事件</a:t>
            </a:r>
            <a:r>
              <a:rPr lang="zh-CN" altLang="en-US" sz="2400" b="1" dirty="0"/>
              <a:t> 传递到组件中</a:t>
            </a:r>
            <a:endParaRPr lang="zh-CN" altLang="en-US" sz="24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Mount</a:t>
            </a:r>
            <a:endParaRPr lang="en-US" altLang="zh-CN" sz="28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将实例化的组件通过</a:t>
            </a:r>
            <a:r>
              <a:rPr lang="en-US" altLang="zh-CN" sz="2400" b="1" dirty="0"/>
              <a:t>mount</a:t>
            </a:r>
            <a:r>
              <a:rPr lang="zh-CN" altLang="en-US" sz="2400" b="1" dirty="0"/>
              <a:t>挂载到指定的</a:t>
            </a:r>
            <a:r>
              <a:rPr lang="en-US" altLang="zh-CN" sz="2400" b="1" dirty="0"/>
              <a:t>DOM</a:t>
            </a:r>
            <a:r>
              <a:rPr lang="zh-CN" altLang="en-US" sz="2400" b="1" dirty="0"/>
              <a:t>节点上</a:t>
            </a:r>
            <a:endParaRPr lang="zh-CN" altLang="en-US" sz="24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HTML</a:t>
            </a:r>
            <a:r>
              <a:rPr lang="zh-CN" altLang="en-US" sz="2800" b="1" dirty="0"/>
              <a:t>中引用</a:t>
            </a:r>
            <a:r>
              <a:rPr lang="en-US" altLang="zh-CN" sz="2800" b="1" dirty="0" err="1"/>
              <a:t>js</a:t>
            </a:r>
            <a:r>
              <a:rPr lang="zh-CN" altLang="en-US" sz="2800" b="1" dirty="0"/>
              <a:t>组件</a:t>
            </a:r>
            <a:endParaRPr lang="en-US" altLang="zh-CN" sz="28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&lt;script&gt;&lt;/script&gt;</a:t>
            </a:r>
            <a:r>
              <a:rPr lang="zh-CN" altLang="en-US" sz="2400" b="1" dirty="0"/>
              <a:t>引用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组件</a:t>
            </a:r>
            <a:endParaRPr lang="en-US" altLang="zh-CN" sz="24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&lt;link&gt;&lt;link/&gt;</a:t>
            </a:r>
            <a:r>
              <a:rPr lang="zh-CN" altLang="en-US" sz="2400" b="1" dirty="0"/>
              <a:t>引用组件相应的</a:t>
            </a:r>
            <a:r>
              <a:rPr lang="en-US" altLang="zh-CN" sz="2400" b="1" dirty="0" err="1"/>
              <a:t>css</a:t>
            </a:r>
            <a:r>
              <a:rPr lang="zh-CN" altLang="en-US" sz="2400" b="1" dirty="0"/>
              <a:t>样式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271095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429079"/>
            <a:ext cx="35887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项目演示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6000" y="1466781"/>
            <a:ext cx="85378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590925" y="3734435"/>
            <a:ext cx="37242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http://chph.cf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30011" y="745185"/>
            <a:ext cx="298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</a:rPr>
              <a:t>Outline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0011" y="2055041"/>
            <a:ext cx="713609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进阶功能拓展</a:t>
            </a:r>
            <a:endParaRPr lang="en-US" altLang="zh-CN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组件化开发</a:t>
            </a:r>
            <a:endParaRPr lang="en-US" altLang="zh-CN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项目演示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134225" y="5451475"/>
            <a:ext cx="37242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http://chph.cf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72214" y="2767280"/>
            <a:ext cx="713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进阶功能拓展</a:t>
            </a:r>
            <a:endParaRPr lang="zh-CN" altLang="en-US" sz="8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修改密码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92" y="1909949"/>
            <a:ext cx="9856318" cy="36989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购票时查看活动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41" y="2080111"/>
            <a:ext cx="9398318" cy="3759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拦截器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93" y="2595658"/>
            <a:ext cx="10567214" cy="23134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21" y="2231481"/>
            <a:ext cx="9381956" cy="30616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82" y="2088966"/>
            <a:ext cx="8645634" cy="3346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30011" y="745185"/>
            <a:ext cx="298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用户首页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8" y="1907868"/>
            <a:ext cx="8825283" cy="43208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抽奖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9415"/>
            <a:ext cx="9906000" cy="434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855015"/>
            <a:ext cx="1149096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26358" y="2767280"/>
            <a:ext cx="713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组件化开发</a:t>
            </a:r>
            <a:endParaRPr lang="zh-CN" altLang="en-US" sz="8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93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等线</vt:lpstr>
      <vt:lpstr>Gubbi</vt:lpstr>
      <vt:lpstr>宋体</vt:lpstr>
      <vt:lpstr>Monaco</vt:lpstr>
      <vt:lpstr>华文细黑</vt:lpstr>
      <vt:lpstr>微软雅黑</vt:lpstr>
      <vt:lpstr>Arial Unicode MS</vt:lpstr>
      <vt:lpstr>等线 Light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至繁归于至简</cp:lastModifiedBy>
  <cp:revision>20</cp:revision>
  <dcterms:created xsi:type="dcterms:W3CDTF">2019-06-13T06:01:11Z</dcterms:created>
  <dcterms:modified xsi:type="dcterms:W3CDTF">2019-06-13T06:01:11Z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