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B837-89B1-4216-BA48-99AABD2FFA0C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4D6E9-29B0-4DBD-B275-4968C6735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4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D6E9-29B0-4DBD-B275-4968C6735A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4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82F49-B135-46B7-8B75-E6EB52CC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74940D-816F-4D6F-9C7A-FD245CAB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31E4D-7E22-4EB5-8EB7-E285A4C4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C8BAC-768F-404B-83C1-61D04788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EC730-727F-4733-B0A7-40C95465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2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4638-CDBE-4389-BFB7-8A6FF5D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1AC689-6CC6-41F5-8DBA-F752B682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DB794-7795-4ED3-941C-BE62E4F4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2E847-F706-42A0-92D0-9B06BE10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D445C-3BB7-4CCC-9155-555C553A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4B8F1D-5CA3-458C-8A60-995173C7F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4CB01-0402-44AD-934D-A1373F69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4AC0D-16D7-471D-BDE0-46EB64EF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10C99-F93F-40A7-8DB9-83512F0C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D4091-2194-4D84-AC6B-9C6B631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6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D5408-0887-45C0-B318-C0CD798C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75F5D-A64F-485E-8473-8A64A091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3AD38-6D38-4F66-B610-B00DA0D8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B27A2-02E6-4F26-9D32-6E4D2609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625B7-2334-4E91-977B-5C5AEBE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AC9BE-6125-4560-9D54-ACC7E1B0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7FEE5-F8CC-4332-BB5A-DA59E5E4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E0BF5-B13E-40C5-A9C9-31DC92D7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DFFB0-5229-4D93-8BA1-01BD3EC6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1F23-C626-44BC-B3F8-0168FBDD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050FC-8E01-49E0-AA10-3682CC7B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D3B20-100D-4C72-AF41-689622493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1F13A-81FB-4D19-839B-7D42B8A69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BC1AC-7E38-40C8-B6D4-37A310B0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A4340-4D6A-4A14-8929-679EB179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498FB-F0C3-49BC-A046-40164EFA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9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82E0F-2FBA-47A5-B23B-807754D4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297A1-9A69-4FA4-A09F-EDCD855E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D5F10-3D23-40A1-9677-A4E889F51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634C89-E3D0-468A-ABD0-ADF0DBE31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44DA2-8D58-4F98-8423-F3AA245A2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241A0-A4F0-4D60-9A0A-50628BBB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05840C-90A5-4D0C-8AD8-FD558077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EC4C40-887F-431A-85B3-D48EF586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1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2CC93-C84D-4B98-820A-7DCBD93F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0A4C5-6F01-4E9F-9EF4-01C9187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7A058-B07B-4F1D-AC7C-7D13B989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01F04B-7D1A-457C-8039-0E95383E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08F84-B9CF-40D2-81C9-3C03BB10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0B342F-37BB-4364-ACDB-87BE6BD0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FE97AD-4E4E-4534-AA6A-B1E607D7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5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FE9C1-C3B0-48AC-936E-F404C5E4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640D4-8DA2-4E93-9793-8D34C058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89A1C-3598-489A-A6DC-5BD8E5EC3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1984C8-EA4B-4C27-A733-C42DA164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56BC5-70F1-4188-B490-FEAD70C4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8E696-B650-4F6B-AB25-77892E44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0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C48ED-DC38-4BD2-9FCD-D3807668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3A268B-BE96-4237-AEAE-8443D16EB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0335D-2A90-4C8F-9C4E-2FDFBEB3E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FA77C-A942-4F91-9D86-B9F44742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28852-9B34-46D9-BE7B-E196FA56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77776-F439-448F-B8A3-5EF50A2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62003C-954D-4C42-B56D-6DA2BB12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9164E-15B4-412A-8CF7-C2ABFA1B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CA4D1-AB10-4BDB-B4AE-55E0C977E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F3E2-788F-42B3-837B-A6E77B056D99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D7BDE-3A27-4B24-BC28-0E8453E5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CEECE-2BDB-4DA9-813C-9F54894C3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FD42-9642-4BE7-B5A8-BB93D8CD4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581820-867E-400A-A92B-91FACB6F3F98}"/>
              </a:ext>
            </a:extLst>
          </p:cNvPr>
          <p:cNvSpPr txBox="1"/>
          <p:nvPr/>
        </p:nvSpPr>
        <p:spPr>
          <a:xfrm>
            <a:off x="3216645" y="2842696"/>
            <a:ext cx="713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大作业展示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06CAA6-7688-476E-B104-0C3AF99B75D6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B8C56B5-D3E8-449A-869D-4471F61A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98" y="-682656"/>
            <a:ext cx="3211396" cy="321139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00CA44-DC8E-444E-8105-08FEE0D7D2F8}"/>
              </a:ext>
            </a:extLst>
          </p:cNvPr>
          <p:cNvCxnSpPr/>
          <p:nvPr/>
        </p:nvCxnSpPr>
        <p:spPr>
          <a:xfrm>
            <a:off x="1605427" y="5874473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8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为什么要组件化？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30011" y="2055041"/>
            <a:ext cx="8094756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冗余代码，滥用的</a:t>
            </a:r>
            <a:r>
              <a:rPr lang="en-US" altLang="zh-CN" sz="3200" b="1" dirty="0" err="1"/>
              <a:t>Ctr+C</a:t>
            </a:r>
            <a:r>
              <a:rPr lang="en-US" altLang="zh-CN" sz="3200" b="1" dirty="0"/>
              <a:t>/V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代码结构不清晰，数据职责和行为职责没有”在一起”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团队开发困难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后期修改维护困难</a:t>
            </a:r>
          </a:p>
        </p:txBody>
      </p:sp>
    </p:spTree>
    <p:extLst>
      <p:ext uri="{BB962C8B-B14F-4D97-AF65-F5344CB8AC3E}">
        <p14:creationId xmlns:p14="http://schemas.microsoft.com/office/powerpoint/2010/main" val="341394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组件化的好处？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30012" y="2055041"/>
            <a:ext cx="8537816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减少冗余代码，组件复用，消除重复耦合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代码结构清晰，面向对象开发，数据职责和行为职责”在一起”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同一个页面，可以团队协作开发不同的组件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后期维护成本降低</a:t>
            </a:r>
          </a:p>
        </p:txBody>
      </p:sp>
    </p:spTree>
    <p:extLst>
      <p:ext uri="{BB962C8B-B14F-4D97-AF65-F5344CB8AC3E}">
        <p14:creationId xmlns:p14="http://schemas.microsoft.com/office/powerpoint/2010/main" val="365736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怎样组件化？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30012" y="2055041"/>
            <a:ext cx="853781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实现框架核心组件</a:t>
            </a:r>
            <a:endParaRPr lang="en-US" altLang="zh-CN" sz="32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Component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挂载函数：</a:t>
            </a:r>
            <a:r>
              <a:rPr lang="en-US" altLang="zh-CN" sz="2800" b="1" dirty="0"/>
              <a:t>mount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134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</a:rPr>
              <a:t>Component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1FD037-682E-43C7-B8DD-C9D05831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51" y="1738185"/>
            <a:ext cx="8729297" cy="49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</a:rPr>
              <a:t>mount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792DB-2F28-4F0B-B91C-9EBDA8F9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19" y="2445960"/>
            <a:ext cx="9868961" cy="25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6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怎样组件化？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30012" y="2055041"/>
            <a:ext cx="8537816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实现框架核心组件</a:t>
            </a:r>
            <a:endParaRPr lang="en-US" altLang="zh-CN" sz="32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Component</a:t>
            </a:r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挂载函数：</a:t>
            </a:r>
            <a:r>
              <a:rPr lang="en-US" altLang="zh-CN" sz="2800" b="1" dirty="0"/>
              <a:t>mount</a:t>
            </a:r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使用自定义的框架进行开发</a:t>
            </a:r>
            <a:endParaRPr lang="en-US" altLang="zh-CN" sz="32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开发页面组件</a:t>
            </a:r>
            <a:endParaRPr lang="en-US" altLang="zh-CN" sz="2800" b="1" dirty="0"/>
          </a:p>
          <a:p>
            <a:pPr marL="742950" lvl="1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挂载组件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7351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271095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429079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开发页面组件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96000" y="1434700"/>
            <a:ext cx="8537816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b="1" dirty="0"/>
              <a:t>继承</a:t>
            </a:r>
            <a:r>
              <a:rPr lang="en-US" altLang="zh-CN" b="1" dirty="0"/>
              <a:t>Component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Constructor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State</a:t>
            </a:r>
            <a:r>
              <a:rPr lang="zh-CN" altLang="en-US" sz="1600" b="1" dirty="0"/>
              <a:t>：组件自身的状态属性</a:t>
            </a:r>
            <a:endParaRPr lang="en-US" altLang="zh-CN" sz="1600" b="1" dirty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Props</a:t>
            </a:r>
            <a:r>
              <a:rPr lang="zh-CN" altLang="en-US" sz="1600" b="1" dirty="0"/>
              <a:t>：父组件往子组件传递参数</a:t>
            </a:r>
            <a:endParaRPr lang="en-US" altLang="zh-CN" sz="16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/>
              <a:t>renderDOM</a:t>
            </a:r>
            <a:endParaRPr lang="en-US" altLang="zh-CN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Html</a:t>
            </a:r>
            <a:r>
              <a:rPr lang="zh-CN" altLang="en-US" sz="1600" b="1" dirty="0"/>
              <a:t>模板</a:t>
            </a:r>
            <a:endParaRPr lang="en-US" altLang="zh-CN" sz="1600" b="1" dirty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使用</a:t>
            </a:r>
            <a:r>
              <a:rPr lang="en-US" altLang="zh-CN" sz="1600" b="1" dirty="0"/>
              <a:t>ES6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/>
              <a:t>${</a:t>
            </a:r>
            <a:r>
              <a:rPr lang="en-US" altLang="zh-CN" sz="1600" b="1" dirty="0" err="1"/>
              <a:t>this.state.xxx</a:t>
            </a:r>
            <a:r>
              <a:rPr lang="en-US" altLang="zh-CN" sz="1600" b="1" dirty="0"/>
              <a:t>}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${</a:t>
            </a:r>
            <a:r>
              <a:rPr lang="en-US" altLang="zh-CN" sz="1600" b="1" dirty="0" err="1"/>
              <a:t>this.props.xxx</a:t>
            </a:r>
            <a:r>
              <a:rPr lang="en-US" altLang="zh-CN" sz="1600" b="1" dirty="0"/>
              <a:t>}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添加事件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（如果有需要）挂载其他组件</a:t>
            </a:r>
            <a:endParaRPr lang="en-US" altLang="zh-CN" sz="16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/>
              <a:t>setState</a:t>
            </a:r>
            <a:endParaRPr lang="en-US" altLang="zh-CN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This.setState</a:t>
            </a:r>
            <a:r>
              <a:rPr lang="en-US" altLang="zh-CN" sz="1600" b="1" dirty="0"/>
              <a:t>()</a:t>
            </a:r>
            <a:r>
              <a:rPr lang="zh-CN" altLang="en-US" sz="1600" b="1" dirty="0"/>
              <a:t>方法一旦调用，组件自身将重新渲染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获取后端数据</a:t>
            </a:r>
            <a:endParaRPr lang="en-US" altLang="zh-CN" sz="16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/>
              <a:t>组件状态的改变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43516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271095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429079"/>
            <a:ext cx="358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挂载组件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96000" y="1466781"/>
            <a:ext cx="8537816" cy="412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实例化组件</a:t>
            </a:r>
            <a:endParaRPr lang="en-US" altLang="zh-CN" sz="28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new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通过</a:t>
            </a:r>
            <a:r>
              <a:rPr lang="en-US" altLang="zh-CN" sz="2400" b="1" dirty="0"/>
              <a:t>props</a:t>
            </a:r>
            <a:r>
              <a:rPr lang="zh-CN" altLang="en-US" sz="2400" b="1" dirty="0"/>
              <a:t>将 </a:t>
            </a:r>
            <a:r>
              <a:rPr lang="zh-CN" altLang="en-US" sz="2400" b="1" u="sng" dirty="0"/>
              <a:t>参数</a:t>
            </a:r>
            <a:r>
              <a:rPr lang="zh-CN" altLang="en-US" sz="2400" b="1" dirty="0"/>
              <a:t> 和 </a:t>
            </a:r>
            <a:r>
              <a:rPr lang="zh-CN" altLang="en-US" sz="2400" b="1" u="sng" dirty="0"/>
              <a:t>响应事件</a:t>
            </a:r>
            <a:r>
              <a:rPr lang="zh-CN" altLang="en-US" sz="2400" b="1" dirty="0"/>
              <a:t> 传递到组件中</a:t>
            </a:r>
            <a:endParaRPr lang="en-US" altLang="zh-CN" sz="24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/>
              <a:t>Mount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将实例化的组件通过</a:t>
            </a:r>
            <a:r>
              <a:rPr lang="en-US" altLang="zh-CN" sz="2400" b="1" dirty="0"/>
              <a:t>mount</a:t>
            </a:r>
            <a:r>
              <a:rPr lang="zh-CN" altLang="en-US" sz="2400" b="1" dirty="0"/>
              <a:t>挂载到指定的</a:t>
            </a:r>
            <a:r>
              <a:rPr lang="en-US" altLang="zh-CN" sz="2400" b="1" dirty="0"/>
              <a:t>DOM</a:t>
            </a:r>
            <a:r>
              <a:rPr lang="zh-CN" altLang="en-US" sz="2400" b="1" dirty="0"/>
              <a:t>节点上</a:t>
            </a:r>
            <a:endParaRPr lang="en-US" altLang="zh-CN" sz="2400" b="1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HTML</a:t>
            </a:r>
            <a:r>
              <a:rPr lang="zh-CN" altLang="en-US" sz="2800" b="1" dirty="0"/>
              <a:t>中引用</a:t>
            </a:r>
            <a:r>
              <a:rPr lang="en-US" altLang="zh-CN" sz="2800" b="1" dirty="0" err="1"/>
              <a:t>js</a:t>
            </a:r>
            <a:r>
              <a:rPr lang="zh-CN" altLang="en-US" sz="2800" b="1" dirty="0"/>
              <a:t>组件</a:t>
            </a:r>
            <a:endParaRPr lang="en-US" altLang="zh-CN" sz="28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&lt;script&gt;&lt;/script&gt;</a:t>
            </a:r>
            <a:r>
              <a:rPr lang="zh-CN" altLang="en-US" sz="2400" b="1" dirty="0"/>
              <a:t>引用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组件</a:t>
            </a:r>
            <a:endParaRPr lang="en-US" altLang="zh-CN" sz="2400" b="1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&lt;link&gt;&lt;link/&gt;</a:t>
            </a:r>
            <a:r>
              <a:rPr lang="zh-CN" altLang="en-US" sz="2400" b="1" dirty="0"/>
              <a:t>引用组件相应的</a:t>
            </a:r>
            <a:r>
              <a:rPr lang="en-US" altLang="zh-CN" sz="2400" b="1" dirty="0" err="1"/>
              <a:t>css</a:t>
            </a:r>
            <a:r>
              <a:rPr lang="zh-CN" altLang="en-US" sz="2400" b="1" dirty="0"/>
              <a:t>样式</a:t>
            </a:r>
          </a:p>
        </p:txBody>
      </p:sp>
    </p:spTree>
    <p:extLst>
      <p:ext uri="{BB962C8B-B14F-4D97-AF65-F5344CB8AC3E}">
        <p14:creationId xmlns:p14="http://schemas.microsoft.com/office/powerpoint/2010/main" val="62272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5890E7-3555-4335-BF8D-CDAF2B9626F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0C97CD-8BD9-457E-8E14-4E6B38735A18}"/>
              </a:ext>
            </a:extLst>
          </p:cNvPr>
          <p:cNvSpPr txBox="1"/>
          <p:nvPr/>
        </p:nvSpPr>
        <p:spPr>
          <a:xfrm>
            <a:off x="1530011" y="745185"/>
            <a:ext cx="2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/>
                </a:solidFill>
              </a:rPr>
              <a:t>Outline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B01C8-F4EA-402F-8FA2-F1C13D6DD77D}"/>
              </a:ext>
            </a:extLst>
          </p:cNvPr>
          <p:cNvSpPr txBox="1"/>
          <p:nvPr/>
        </p:nvSpPr>
        <p:spPr>
          <a:xfrm>
            <a:off x="1530011" y="2055041"/>
            <a:ext cx="713609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进阶功能拓展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组件化开发</a:t>
            </a:r>
            <a:endParaRPr lang="en-US" altLang="zh-CN" sz="3200" b="1" dirty="0"/>
          </a:p>
          <a:p>
            <a:pPr marL="285750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/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333070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61B7AB2-E5DE-4D05-BDB8-AFEFC83F8408}"/>
              </a:ext>
            </a:extLst>
          </p:cNvPr>
          <p:cNvSpPr txBox="1"/>
          <p:nvPr/>
        </p:nvSpPr>
        <p:spPr>
          <a:xfrm>
            <a:off x="2672214" y="2767280"/>
            <a:ext cx="713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进阶功能拓展</a:t>
            </a:r>
          </a:p>
        </p:txBody>
      </p:sp>
    </p:spTree>
    <p:extLst>
      <p:ext uri="{BB962C8B-B14F-4D97-AF65-F5344CB8AC3E}">
        <p14:creationId xmlns:p14="http://schemas.microsoft.com/office/powerpoint/2010/main" val="322149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854DC6E-46FB-4398-9E4A-0F13B6D562E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88B3C7-CDB7-4D10-88B7-0F4B1DACFC7B}"/>
              </a:ext>
            </a:extLst>
          </p:cNvPr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修改密码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53903C-4B08-4603-9195-5B6B08F1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92" y="1909949"/>
            <a:ext cx="9856318" cy="36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2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854DC6E-46FB-4398-9E4A-0F13B6D562E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88B3C7-CDB7-4D10-88B7-0F4B1DACFC7B}"/>
              </a:ext>
            </a:extLst>
          </p:cNvPr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购票时查看活动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AB7A4-9DB8-485F-8478-882DBD624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41" y="2080111"/>
            <a:ext cx="9398318" cy="37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854DC6E-46FB-4398-9E4A-0F13B6D562E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88B3C7-CDB7-4D10-88B7-0F4B1DACFC7B}"/>
              </a:ext>
            </a:extLst>
          </p:cNvPr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拦截器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514F9C-4A26-42EE-AD46-ABD69419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93" y="2595658"/>
            <a:ext cx="10567214" cy="2313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B1A751-85E2-4C20-AE74-94D862FD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021" y="2231481"/>
            <a:ext cx="9381956" cy="3061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0722A6-E816-427B-AEDE-69F166D6B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82" y="2088966"/>
            <a:ext cx="8645634" cy="33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8A0343E-680C-466B-A3B2-CDC36FE1752F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B426964-0A0F-4981-A990-50A7C76FEAF7}"/>
              </a:ext>
            </a:extLst>
          </p:cNvPr>
          <p:cNvSpPr txBox="1"/>
          <p:nvPr/>
        </p:nvSpPr>
        <p:spPr>
          <a:xfrm>
            <a:off x="1530011" y="745185"/>
            <a:ext cx="298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用户首页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D8C7E-6976-4033-BA3F-3A06838B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58" y="1907868"/>
            <a:ext cx="8825283" cy="43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854DC6E-46FB-4398-9E4A-0F13B6D562E7}"/>
              </a:ext>
            </a:extLst>
          </p:cNvPr>
          <p:cNvCxnSpPr>
            <a:cxnSpLocks/>
          </p:cNvCxnSpPr>
          <p:nvPr/>
        </p:nvCxnSpPr>
        <p:spPr>
          <a:xfrm>
            <a:off x="1596000" y="1564850"/>
            <a:ext cx="9000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888B3C7-CDB7-4D10-88B7-0F4B1DACFC7B}"/>
              </a:ext>
            </a:extLst>
          </p:cNvPr>
          <p:cNvSpPr txBox="1"/>
          <p:nvPr/>
        </p:nvSpPr>
        <p:spPr>
          <a:xfrm>
            <a:off x="1530011" y="745185"/>
            <a:ext cx="367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/>
                </a:solidFill>
              </a:rPr>
              <a:t>抽奖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EB97C-1816-4F9E-BF33-A09D055B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69415"/>
            <a:ext cx="9906000" cy="434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E53C9D-71BE-462C-A5B9-8EA7861D5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" y="855015"/>
            <a:ext cx="114909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61B7AB2-E5DE-4D05-BDB8-AFEFC83F8408}"/>
              </a:ext>
            </a:extLst>
          </p:cNvPr>
          <p:cNvSpPr txBox="1"/>
          <p:nvPr/>
        </p:nvSpPr>
        <p:spPr>
          <a:xfrm>
            <a:off x="3426358" y="2767280"/>
            <a:ext cx="7130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/>
              <a:t>组件化开发</a:t>
            </a:r>
          </a:p>
        </p:txBody>
      </p:sp>
    </p:spTree>
    <p:extLst>
      <p:ext uri="{BB962C8B-B14F-4D97-AF65-F5344CB8AC3E}">
        <p14:creationId xmlns:p14="http://schemas.microsoft.com/office/powerpoint/2010/main" val="298942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284</Words>
  <Application>Microsoft Office PowerPoint</Application>
  <PresentationFormat>宽屏</PresentationFormat>
  <Paragraphs>60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12</cp:revision>
  <dcterms:created xsi:type="dcterms:W3CDTF">2019-06-11T10:28:17Z</dcterms:created>
  <dcterms:modified xsi:type="dcterms:W3CDTF">2019-06-11T12:13:39Z</dcterms:modified>
</cp:coreProperties>
</file>