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8" autoAdjust="0"/>
    <p:restoredTop sz="96314" autoAdjust="0"/>
  </p:normalViewPr>
  <p:slideViewPr>
    <p:cSldViewPr snapToGrid="0">
      <p:cViewPr varScale="1">
        <p:scale>
          <a:sx n="86" d="100"/>
          <a:sy n="86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6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7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9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5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0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6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2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FAC4-6F39-4F96-9C95-D4B2B5ADDC5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727" y="31851"/>
                <a:ext cx="35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" y="31851"/>
                <a:ext cx="35510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97626" y="3609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26" y="36092"/>
                <a:ext cx="30036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55107" y="82843"/>
            <a:ext cx="18274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S`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2899" y="82843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S`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S.,$</a:t>
            </a:r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2182556" y="252120"/>
            <a:ext cx="71034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381822" y="120692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92893" y="827812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.(C)S,$</a:t>
            </a:r>
          </a:p>
        </p:txBody>
      </p:sp>
      <p:cxnSp>
        <p:nvCxnSpPr>
          <p:cNvPr id="14" name="直接箭头连接符 13"/>
          <p:cNvCxnSpPr>
            <a:stCxn id="6" idx="3"/>
            <a:endCxn id="12" idx="1"/>
          </p:cNvCxnSpPr>
          <p:nvPr/>
        </p:nvCxnSpPr>
        <p:spPr>
          <a:xfrm>
            <a:off x="2182556" y="621452"/>
            <a:ext cx="710337" cy="49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72944" y="79668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657964" y="48925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964" y="489258"/>
                <a:ext cx="30036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55107" y="1753148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w.+w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</p:txBody>
      </p:sp>
      <p:cxnSp>
        <p:nvCxnSpPr>
          <p:cNvPr id="19" name="直接箭头连接符 18"/>
          <p:cNvCxnSpPr>
            <a:stCxn id="6" idx="2"/>
            <a:endCxn id="17" idx="0"/>
          </p:cNvCxnSpPr>
          <p:nvPr/>
        </p:nvCxnSpPr>
        <p:spPr>
          <a:xfrm>
            <a:off x="1268832" y="1160061"/>
            <a:ext cx="0" cy="59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71670" y="121936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68791" y="579405"/>
            <a:ext cx="18274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(.C)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(.C)S,$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.C&amp;&amp;C,)|&amp;&amp;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.w&gt;w,)|&amp;&amp;</a:t>
            </a:r>
          </a:p>
        </p:txBody>
      </p:sp>
      <p:cxnSp>
        <p:nvCxnSpPr>
          <p:cNvPr id="28" name="直接箭头连接符 27"/>
          <p:cNvCxnSpPr>
            <a:stCxn id="12" idx="3"/>
            <a:endCxn id="26" idx="1"/>
          </p:cNvCxnSpPr>
          <p:nvPr/>
        </p:nvCxnSpPr>
        <p:spPr>
          <a:xfrm flipV="1">
            <a:off x="4720342" y="1118014"/>
            <a:ext cx="548449" cy="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63139" y="789018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6164" y="166738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" y="1667382"/>
                <a:ext cx="30036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008742" y="240851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742" y="240851"/>
                <a:ext cx="30036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355106" y="2539233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w+.w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</p:txBody>
      </p:sp>
      <p:cxnSp>
        <p:nvCxnSpPr>
          <p:cNvPr id="36" name="直接箭头连接符 35"/>
          <p:cNvCxnSpPr>
            <a:stCxn id="17" idx="2"/>
            <a:endCxn id="34" idx="0"/>
          </p:cNvCxnSpPr>
          <p:nvPr/>
        </p:nvCxnSpPr>
        <p:spPr>
          <a:xfrm flipH="1">
            <a:off x="1268831" y="2091702"/>
            <a:ext cx="1" cy="44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262481" y="212667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6164" y="247554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" y="2475548"/>
                <a:ext cx="3003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/>
          <p:cNvSpPr txBox="1"/>
          <p:nvPr/>
        </p:nvSpPr>
        <p:spPr>
          <a:xfrm>
            <a:off x="355106" y="3385244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.,$</a:t>
            </a:r>
          </a:p>
        </p:txBody>
      </p:sp>
      <p:cxnSp>
        <p:nvCxnSpPr>
          <p:cNvPr id="52" name="直接箭头连接符 51"/>
          <p:cNvCxnSpPr>
            <a:stCxn id="34" idx="2"/>
            <a:endCxn id="50" idx="0"/>
          </p:cNvCxnSpPr>
          <p:nvPr/>
        </p:nvCxnSpPr>
        <p:spPr>
          <a:xfrm>
            <a:off x="1268831" y="2877787"/>
            <a:ext cx="0" cy="5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262481" y="295179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0" y="3329085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9085"/>
                <a:ext cx="30036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/>
          <p:cNvSpPr txBox="1"/>
          <p:nvPr/>
        </p:nvSpPr>
        <p:spPr>
          <a:xfrm>
            <a:off x="7630672" y="702515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(C.)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(C.)S,$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C.&amp;&amp;C,)|&amp;&amp;</a:t>
            </a:r>
          </a:p>
        </p:txBody>
      </p:sp>
      <p:cxnSp>
        <p:nvCxnSpPr>
          <p:cNvPr id="66" name="直接箭头连接符 65"/>
          <p:cNvCxnSpPr>
            <a:stCxn id="26" idx="3"/>
            <a:endCxn id="64" idx="1"/>
          </p:cNvCxnSpPr>
          <p:nvPr/>
        </p:nvCxnSpPr>
        <p:spPr>
          <a:xfrm>
            <a:off x="7096240" y="1118014"/>
            <a:ext cx="534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273292" y="77945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8359520" y="363961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520" y="363961"/>
                <a:ext cx="3003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5268791" y="2179909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w.&gt;w,)|&amp;&amp;</a:t>
            </a:r>
          </a:p>
        </p:txBody>
      </p:sp>
      <p:cxnSp>
        <p:nvCxnSpPr>
          <p:cNvPr id="73" name="直接箭头连接符 72"/>
          <p:cNvCxnSpPr>
            <a:cxnSpLocks/>
            <a:stCxn id="26" idx="2"/>
            <a:endCxn id="71" idx="0"/>
          </p:cNvCxnSpPr>
          <p:nvPr/>
        </p:nvCxnSpPr>
        <p:spPr>
          <a:xfrm>
            <a:off x="6182516" y="1656623"/>
            <a:ext cx="0" cy="52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180801" y="171242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238493" y="1841355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93" y="1841355"/>
                <a:ext cx="3003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本框 97"/>
          <p:cNvSpPr txBox="1"/>
          <p:nvPr/>
        </p:nvSpPr>
        <p:spPr>
          <a:xfrm>
            <a:off x="10062229" y="456293"/>
            <a:ext cx="182744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(C).S,$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(C)S,$|e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</p:txBody>
      </p:sp>
      <p:cxnSp>
        <p:nvCxnSpPr>
          <p:cNvPr id="100" name="直接箭头连接符 99"/>
          <p:cNvCxnSpPr>
            <a:stCxn id="64" idx="3"/>
            <a:endCxn id="98" idx="1"/>
          </p:cNvCxnSpPr>
          <p:nvPr/>
        </p:nvCxnSpPr>
        <p:spPr>
          <a:xfrm flipV="1">
            <a:off x="9458121" y="1118013"/>
            <a:ext cx="6041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9683838" y="79668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10825772" y="122075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772" y="122075"/>
                <a:ext cx="3003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/>
          <p:cNvSpPr txBox="1"/>
          <p:nvPr/>
        </p:nvSpPr>
        <p:spPr>
          <a:xfrm>
            <a:off x="2892893" y="2179909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w&gt;.w,)|&amp;&amp;</a:t>
            </a:r>
          </a:p>
        </p:txBody>
      </p:sp>
      <p:cxnSp>
        <p:nvCxnSpPr>
          <p:cNvPr id="113" name="直接箭头连接符 112"/>
          <p:cNvCxnSpPr>
            <a:cxnSpLocks/>
            <a:stCxn id="71" idx="1"/>
            <a:endCxn id="111" idx="3"/>
          </p:cNvCxnSpPr>
          <p:nvPr/>
        </p:nvCxnSpPr>
        <p:spPr>
          <a:xfrm flipH="1">
            <a:off x="4720342" y="2349186"/>
            <a:ext cx="548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4903660" y="2010632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/>
              <p:cNvSpPr txBox="1"/>
              <p:nvPr/>
            </p:nvSpPr>
            <p:spPr>
              <a:xfrm>
                <a:off x="3657964" y="181900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964" y="1819002"/>
                <a:ext cx="300361" cy="338554"/>
              </a:xfrm>
              <a:prstGeom prst="rect">
                <a:avLst/>
              </a:prstGeom>
              <a:blipFill>
                <a:blip r:embed="rId12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/>
          <p:cNvSpPr txBox="1"/>
          <p:nvPr/>
        </p:nvSpPr>
        <p:spPr>
          <a:xfrm>
            <a:off x="2892893" y="3209893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w&gt;w.,)|&amp;&amp;</a:t>
            </a:r>
          </a:p>
        </p:txBody>
      </p:sp>
      <p:cxnSp>
        <p:nvCxnSpPr>
          <p:cNvPr id="119" name="直接箭头连接符 118"/>
          <p:cNvCxnSpPr>
            <a:stCxn id="111" idx="2"/>
            <a:endCxn id="117" idx="0"/>
          </p:cNvCxnSpPr>
          <p:nvPr/>
        </p:nvCxnSpPr>
        <p:spPr>
          <a:xfrm>
            <a:off x="3806618" y="2518463"/>
            <a:ext cx="0" cy="69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3806616" y="266234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>
              <a:xfrm>
                <a:off x="2850664" y="2871339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64" y="2871339"/>
                <a:ext cx="300361" cy="338554"/>
              </a:xfrm>
              <a:prstGeom prst="rect">
                <a:avLst/>
              </a:prstGeom>
              <a:blipFill>
                <a:blip r:embed="rId1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文本框 158">
            <a:extLst>
              <a:ext uri="{FF2B5EF4-FFF2-40B4-BE49-F238E27FC236}">
                <a16:creationId xmlns:a16="http://schemas.microsoft.com/office/drawing/2014/main" id="{F82A3587-6E61-4B84-BDB0-FC7E7B43E954}"/>
              </a:ext>
            </a:extLst>
          </p:cNvPr>
          <p:cNvSpPr txBox="1"/>
          <p:nvPr/>
        </p:nvSpPr>
        <p:spPr>
          <a:xfrm>
            <a:off x="7630672" y="2179909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C&amp;&amp;.C,)|&amp;&amp;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.C&amp;&amp;C,)|&amp;&amp;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.w&gt;w,)|&amp;&amp;</a:t>
            </a: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61CCFCB0-D5FC-42BA-8FE1-A9113CF542F8}"/>
              </a:ext>
            </a:extLst>
          </p:cNvPr>
          <p:cNvCxnSpPr>
            <a:stCxn id="64" idx="2"/>
            <a:endCxn id="159" idx="0"/>
          </p:cNvCxnSpPr>
          <p:nvPr/>
        </p:nvCxnSpPr>
        <p:spPr>
          <a:xfrm>
            <a:off x="8544397" y="1533512"/>
            <a:ext cx="0" cy="64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B54965D-FC19-4A78-8902-D366D394FF44}"/>
              </a:ext>
            </a:extLst>
          </p:cNvPr>
          <p:cNvSpPr txBox="1"/>
          <p:nvPr/>
        </p:nvSpPr>
        <p:spPr>
          <a:xfrm>
            <a:off x="8509982" y="1667382"/>
            <a:ext cx="41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66A26799-419C-466C-B636-1D06DB78D911}"/>
                  </a:ext>
                </a:extLst>
              </p:cNvPr>
              <p:cNvSpPr txBox="1"/>
              <p:nvPr/>
            </p:nvSpPr>
            <p:spPr>
              <a:xfrm>
                <a:off x="7621922" y="1841355"/>
                <a:ext cx="305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66A26799-419C-466C-B636-1D06DB78D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22" y="1841355"/>
                <a:ext cx="305346" cy="338554"/>
              </a:xfrm>
              <a:prstGeom prst="rect">
                <a:avLst/>
              </a:prstGeom>
              <a:blipFill>
                <a:blip r:embed="rId14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文本框 161">
            <a:extLst>
              <a:ext uri="{FF2B5EF4-FFF2-40B4-BE49-F238E27FC236}">
                <a16:creationId xmlns:a16="http://schemas.microsoft.com/office/drawing/2014/main" id="{B6A28870-1957-4737-A649-1EB479435DE6}"/>
              </a:ext>
            </a:extLst>
          </p:cNvPr>
          <p:cNvSpPr txBox="1"/>
          <p:nvPr/>
        </p:nvSpPr>
        <p:spPr>
          <a:xfrm>
            <a:off x="10062229" y="2539233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S.eS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i(C)S.,$</a:t>
            </a:r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8EB7075B-12AA-42C4-944F-C1855E58A4D5}"/>
              </a:ext>
            </a:extLst>
          </p:cNvPr>
          <p:cNvCxnSpPr>
            <a:stCxn id="98" idx="2"/>
            <a:endCxn id="162" idx="0"/>
          </p:cNvCxnSpPr>
          <p:nvPr/>
        </p:nvCxnSpPr>
        <p:spPr>
          <a:xfrm>
            <a:off x="10975954" y="1779732"/>
            <a:ext cx="0" cy="75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0350405C-E617-421B-BA48-BE5A23AC0E19}"/>
              </a:ext>
            </a:extLst>
          </p:cNvPr>
          <p:cNvSpPr txBox="1"/>
          <p:nvPr/>
        </p:nvSpPr>
        <p:spPr>
          <a:xfrm>
            <a:off x="10975952" y="195739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038C269-98C1-4EC7-B614-7DBB25287CA1}"/>
                  </a:ext>
                </a:extLst>
              </p:cNvPr>
              <p:cNvSpPr txBox="1"/>
              <p:nvPr/>
            </p:nvSpPr>
            <p:spPr>
              <a:xfrm>
                <a:off x="10032293" y="2179909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038C269-98C1-4EC7-B614-7DBB2528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293" y="2179909"/>
                <a:ext cx="300361" cy="338554"/>
              </a:xfrm>
              <a:prstGeom prst="rect">
                <a:avLst/>
              </a:prstGeom>
              <a:blipFill>
                <a:blip r:embed="rId1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9EAB8848-FC6B-4E15-A264-B70F1BA8FEC0}"/>
                  </a:ext>
                </a:extLst>
              </p:cNvPr>
              <p:cNvSpPr txBox="1"/>
              <p:nvPr/>
            </p:nvSpPr>
            <p:spPr>
              <a:xfrm>
                <a:off x="1118650" y="408768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9EAB8848-FC6B-4E15-A264-B70F1BA8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50" y="4087682"/>
                <a:ext cx="30036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文本框 167">
            <a:extLst>
              <a:ext uri="{FF2B5EF4-FFF2-40B4-BE49-F238E27FC236}">
                <a16:creationId xmlns:a16="http://schemas.microsoft.com/office/drawing/2014/main" id="{CBAA3160-4945-4253-94A4-873377E4A5D2}"/>
              </a:ext>
            </a:extLst>
          </p:cNvPr>
          <p:cNvSpPr txBox="1"/>
          <p:nvPr/>
        </p:nvSpPr>
        <p:spPr>
          <a:xfrm>
            <a:off x="355106" y="5046615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i.(C)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i.(C)S,$|e</a:t>
            </a: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9281426-57CE-4207-9ED4-836BFD778A15}"/>
              </a:ext>
            </a:extLst>
          </p:cNvPr>
          <p:cNvCxnSpPr>
            <a:stCxn id="167" idx="2"/>
            <a:endCxn id="168" idx="0"/>
          </p:cNvCxnSpPr>
          <p:nvPr/>
        </p:nvCxnSpPr>
        <p:spPr>
          <a:xfrm>
            <a:off x="1268831" y="4426236"/>
            <a:ext cx="0" cy="62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68CD10F-534D-4FDD-A92B-D6423A963E44}"/>
                  </a:ext>
                </a:extLst>
              </p:cNvPr>
              <p:cNvSpPr txBox="1"/>
              <p:nvPr/>
            </p:nvSpPr>
            <p:spPr>
              <a:xfrm>
                <a:off x="300361" y="468278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68CD10F-534D-4FDD-A92B-D6423A96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1" y="4682788"/>
                <a:ext cx="300361" cy="338554"/>
              </a:xfrm>
              <a:prstGeom prst="rect">
                <a:avLst/>
              </a:prstGeom>
              <a:blipFill>
                <a:blip r:embed="rId17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F6DD6B9D-14E0-4601-8E6D-F4F9D9602EB6}"/>
              </a:ext>
            </a:extLst>
          </p:cNvPr>
          <p:cNvSpPr txBox="1"/>
          <p:nvPr/>
        </p:nvSpPr>
        <p:spPr>
          <a:xfrm>
            <a:off x="2892892" y="4087682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w.+w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4F8F6BD-2243-4C30-9EB4-CD9EFBF7DCB2}"/>
              </a:ext>
            </a:extLst>
          </p:cNvPr>
          <p:cNvCxnSpPr>
            <a:stCxn id="167" idx="3"/>
            <a:endCxn id="173" idx="1"/>
          </p:cNvCxnSpPr>
          <p:nvPr/>
        </p:nvCxnSpPr>
        <p:spPr>
          <a:xfrm>
            <a:off x="1419011" y="4256959"/>
            <a:ext cx="147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C0C387F-DB2D-4679-BACC-2079301BC57F}"/>
                  </a:ext>
                </a:extLst>
              </p:cNvPr>
              <p:cNvSpPr txBox="1"/>
              <p:nvPr/>
            </p:nvSpPr>
            <p:spPr>
              <a:xfrm>
                <a:off x="2850664" y="3743174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C0C387F-DB2D-4679-BACC-2079301BC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64" y="3743174"/>
                <a:ext cx="300361" cy="338554"/>
              </a:xfrm>
              <a:prstGeom prst="rect">
                <a:avLst/>
              </a:prstGeom>
              <a:blipFill>
                <a:blip r:embed="rId18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E25BD867-252B-4D19-B428-0BB8B39EAE9B}"/>
              </a:ext>
            </a:extLst>
          </p:cNvPr>
          <p:cNvSpPr txBox="1"/>
          <p:nvPr/>
        </p:nvSpPr>
        <p:spPr>
          <a:xfrm>
            <a:off x="7635003" y="3595239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C&amp;&amp;C.,)|&amp;&amp;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C.&amp;&amp;C,)|&amp;&amp;</a:t>
            </a: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A1AF004-ED65-4B12-A1B7-AF5F202687BC}"/>
              </a:ext>
            </a:extLst>
          </p:cNvPr>
          <p:cNvCxnSpPr>
            <a:stCxn id="159" idx="2"/>
            <a:endCxn id="179" idx="0"/>
          </p:cNvCxnSpPr>
          <p:nvPr/>
        </p:nvCxnSpPr>
        <p:spPr>
          <a:xfrm>
            <a:off x="8544397" y="3010906"/>
            <a:ext cx="4331" cy="58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3C5ED751-23F9-47BC-B2AA-524EBD2350C4}"/>
              </a:ext>
            </a:extLst>
          </p:cNvPr>
          <p:cNvSpPr txBox="1"/>
          <p:nvPr/>
        </p:nvSpPr>
        <p:spPr>
          <a:xfrm>
            <a:off x="2068255" y="3918405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2321A5D-5AED-47BA-B0D6-B082203063D7}"/>
              </a:ext>
            </a:extLst>
          </p:cNvPr>
          <p:cNvSpPr txBox="1"/>
          <p:nvPr/>
        </p:nvSpPr>
        <p:spPr>
          <a:xfrm>
            <a:off x="1271670" y="451036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3F05091C-9038-485C-B8EC-39ABEDCFC52C}"/>
                  </a:ext>
                </a:extLst>
              </p:cNvPr>
              <p:cNvSpPr txBox="1"/>
              <p:nvPr/>
            </p:nvSpPr>
            <p:spPr>
              <a:xfrm>
                <a:off x="7621922" y="323883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3F05091C-9038-485C-B8EC-39ABEDCFC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22" y="3238838"/>
                <a:ext cx="300361" cy="338554"/>
              </a:xfrm>
              <a:prstGeom prst="rect">
                <a:avLst/>
              </a:prstGeom>
              <a:blipFill>
                <a:blip r:embed="rId19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0606D1-B85F-4053-86BE-25AFF8DCE104}"/>
                  </a:ext>
                </a:extLst>
              </p:cNvPr>
              <p:cNvSpPr txBox="1"/>
              <p:nvPr/>
            </p:nvSpPr>
            <p:spPr>
              <a:xfrm>
                <a:off x="6078678" y="2687740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60606D1-B85F-4053-86BE-25AFF8DCE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8" y="2687740"/>
                <a:ext cx="300361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8622A394-2A94-4529-89FA-63F854708832}"/>
              </a:ext>
            </a:extLst>
          </p:cNvPr>
          <p:cNvCxnSpPr>
            <a:endCxn id="191" idx="3"/>
          </p:cNvCxnSpPr>
          <p:nvPr/>
        </p:nvCxnSpPr>
        <p:spPr>
          <a:xfrm flipH="1">
            <a:off x="6379039" y="2857017"/>
            <a:ext cx="1251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BEF0BDFB-49D0-4C4F-934E-713CCA3F63FB}"/>
              </a:ext>
            </a:extLst>
          </p:cNvPr>
          <p:cNvSpPr txBox="1"/>
          <p:nvPr/>
        </p:nvSpPr>
        <p:spPr>
          <a:xfrm>
            <a:off x="6975078" y="2543612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27745FBC-4CB8-4A1B-AA36-1244F5537735}"/>
              </a:ext>
            </a:extLst>
          </p:cNvPr>
          <p:cNvSpPr txBox="1"/>
          <p:nvPr/>
        </p:nvSpPr>
        <p:spPr>
          <a:xfrm>
            <a:off x="10062229" y="3718350"/>
            <a:ext cx="18274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Se.S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.i(C)S,$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69A2197E-69BE-4B8F-88B0-11AFB8CD6D9A}"/>
              </a:ext>
            </a:extLst>
          </p:cNvPr>
          <p:cNvCxnSpPr>
            <a:stCxn id="162" idx="2"/>
            <a:endCxn id="196" idx="0"/>
          </p:cNvCxnSpPr>
          <p:nvPr/>
        </p:nvCxnSpPr>
        <p:spPr>
          <a:xfrm>
            <a:off x="10975954" y="3124008"/>
            <a:ext cx="0" cy="59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C463819-8596-4A3F-B117-569E3F72F47C}"/>
              </a:ext>
            </a:extLst>
          </p:cNvPr>
          <p:cNvSpPr txBox="1"/>
          <p:nvPr/>
        </p:nvSpPr>
        <p:spPr>
          <a:xfrm>
            <a:off x="10975952" y="319801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6B4BE327-248C-4617-92EE-258040DE514C}"/>
                  </a:ext>
                </a:extLst>
              </p:cNvPr>
              <p:cNvSpPr txBox="1"/>
              <p:nvPr/>
            </p:nvSpPr>
            <p:spPr>
              <a:xfrm>
                <a:off x="10058490" y="3372769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6B4BE327-248C-4617-92EE-258040DE5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90" y="3372769"/>
                <a:ext cx="300361" cy="338554"/>
              </a:xfrm>
              <a:prstGeom prst="rect">
                <a:avLst/>
              </a:prstGeom>
              <a:blipFill>
                <a:blip r:embed="rId21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文本框 201">
            <a:extLst>
              <a:ext uri="{FF2B5EF4-FFF2-40B4-BE49-F238E27FC236}">
                <a16:creationId xmlns:a16="http://schemas.microsoft.com/office/drawing/2014/main" id="{DE08B192-1FD0-484D-ACB6-A3F38B0EBF7A}"/>
              </a:ext>
            </a:extLst>
          </p:cNvPr>
          <p:cNvSpPr txBox="1"/>
          <p:nvPr/>
        </p:nvSpPr>
        <p:spPr>
          <a:xfrm>
            <a:off x="2892892" y="5049015"/>
            <a:ext cx="18274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i(.C)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i(.C)S,$|e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.C&amp;&amp;C,)|&amp;&amp;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.w&gt;w,)|&amp;&amp;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3468AE25-F6EA-47B2-8F41-7EC2899F22F6}"/>
              </a:ext>
            </a:extLst>
          </p:cNvPr>
          <p:cNvCxnSpPr>
            <a:stCxn id="168" idx="3"/>
          </p:cNvCxnSpPr>
          <p:nvPr/>
        </p:nvCxnSpPr>
        <p:spPr>
          <a:xfrm flipV="1">
            <a:off x="2182555" y="5339002"/>
            <a:ext cx="7103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516A1837-2542-4104-A413-B38E9A99F476}"/>
                  </a:ext>
                </a:extLst>
              </p:cNvPr>
              <p:cNvSpPr txBox="1"/>
              <p:nvPr/>
            </p:nvSpPr>
            <p:spPr>
              <a:xfrm>
                <a:off x="2889858" y="4704507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516A1837-2542-4104-A413-B38E9A99F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58" y="4704507"/>
                <a:ext cx="300361" cy="338554"/>
              </a:xfrm>
              <a:prstGeom prst="rect">
                <a:avLst/>
              </a:prstGeom>
              <a:blipFill>
                <a:blip r:embed="rId22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文本框 206">
            <a:extLst>
              <a:ext uri="{FF2B5EF4-FFF2-40B4-BE49-F238E27FC236}">
                <a16:creationId xmlns:a16="http://schemas.microsoft.com/office/drawing/2014/main" id="{48742642-CF2A-4DD2-9E01-1CDE6C4D78A0}"/>
              </a:ext>
            </a:extLst>
          </p:cNvPr>
          <p:cNvSpPr txBox="1"/>
          <p:nvPr/>
        </p:nvSpPr>
        <p:spPr>
          <a:xfrm>
            <a:off x="5233753" y="4088189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w+.w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4C3C0977-7236-469B-99E8-19F1F78AC20C}"/>
              </a:ext>
            </a:extLst>
          </p:cNvPr>
          <p:cNvCxnSpPr>
            <a:stCxn id="173" idx="3"/>
            <a:endCxn id="207" idx="1"/>
          </p:cNvCxnSpPr>
          <p:nvPr/>
        </p:nvCxnSpPr>
        <p:spPr>
          <a:xfrm>
            <a:off x="4720341" y="4256959"/>
            <a:ext cx="513412" cy="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545151D-0EE9-440A-A1A1-FD23116DDB45}"/>
              </a:ext>
            </a:extLst>
          </p:cNvPr>
          <p:cNvSpPr txBox="1"/>
          <p:nvPr/>
        </p:nvSpPr>
        <p:spPr>
          <a:xfrm>
            <a:off x="2423423" y="5021342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80A6610E-C51E-4244-AA20-3DC70ECD8109}"/>
              </a:ext>
            </a:extLst>
          </p:cNvPr>
          <p:cNvSpPr txBox="1"/>
          <p:nvPr/>
        </p:nvSpPr>
        <p:spPr>
          <a:xfrm>
            <a:off x="4851801" y="394859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544E7D4B-C4D7-4613-BE74-9386AF38CBDE}"/>
                  </a:ext>
                </a:extLst>
              </p:cNvPr>
              <p:cNvSpPr txBox="1"/>
              <p:nvPr/>
            </p:nvSpPr>
            <p:spPr>
              <a:xfrm>
                <a:off x="6741352" y="4369266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544E7D4B-C4D7-4613-BE74-9386AF38C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352" y="4369266"/>
                <a:ext cx="300361" cy="338554"/>
              </a:xfrm>
              <a:prstGeom prst="rect">
                <a:avLst/>
              </a:prstGeom>
              <a:blipFill>
                <a:blip r:embed="rId23"/>
                <a:stretch>
                  <a:fillRect r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7794A63D-ED67-4028-B89C-B5B2369AD19D}"/>
                  </a:ext>
                </a:extLst>
              </p:cNvPr>
              <p:cNvSpPr txBox="1"/>
              <p:nvPr/>
            </p:nvSpPr>
            <p:spPr>
              <a:xfrm>
                <a:off x="8389637" y="4657134"/>
                <a:ext cx="305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7794A63D-ED67-4028-B89C-B5B2369A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637" y="4657134"/>
                <a:ext cx="305346" cy="338554"/>
              </a:xfrm>
              <a:prstGeom prst="rect">
                <a:avLst/>
              </a:prstGeom>
              <a:blipFill>
                <a:blip r:embed="rId24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E0C0E91A-C9C4-4AD0-9839-E36784706EDE}"/>
              </a:ext>
            </a:extLst>
          </p:cNvPr>
          <p:cNvCxnSpPr>
            <a:stCxn id="179" idx="2"/>
            <a:endCxn id="215" idx="0"/>
          </p:cNvCxnSpPr>
          <p:nvPr/>
        </p:nvCxnSpPr>
        <p:spPr>
          <a:xfrm flipH="1">
            <a:off x="8542310" y="4180014"/>
            <a:ext cx="6418" cy="47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6A447976-73AF-4AA1-935C-FA649B2BFABB}"/>
              </a:ext>
            </a:extLst>
          </p:cNvPr>
          <p:cNvSpPr txBox="1"/>
          <p:nvPr/>
        </p:nvSpPr>
        <p:spPr>
          <a:xfrm>
            <a:off x="8509700" y="4213112"/>
            <a:ext cx="41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0371F04-D066-47E0-AE45-D94B0FA6C61C}"/>
              </a:ext>
            </a:extLst>
          </p:cNvPr>
          <p:cNvSpPr txBox="1"/>
          <p:nvPr/>
        </p:nvSpPr>
        <p:spPr>
          <a:xfrm>
            <a:off x="10062229" y="5339002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.,$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63ADD64B-024E-4BE4-A0C0-6DC9CE8B88C9}"/>
              </a:ext>
            </a:extLst>
          </p:cNvPr>
          <p:cNvCxnSpPr>
            <a:stCxn id="196" idx="2"/>
            <a:endCxn id="222" idx="0"/>
          </p:cNvCxnSpPr>
          <p:nvPr/>
        </p:nvCxnSpPr>
        <p:spPr>
          <a:xfrm>
            <a:off x="10975954" y="4795568"/>
            <a:ext cx="0" cy="54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B82E9D2F-5B6E-45A5-B9FE-11C332A2782A}"/>
              </a:ext>
            </a:extLst>
          </p:cNvPr>
          <p:cNvSpPr txBox="1"/>
          <p:nvPr/>
        </p:nvSpPr>
        <p:spPr>
          <a:xfrm>
            <a:off x="10975952" y="487062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77030E96-5CE1-4E2B-B104-2C964082E282}"/>
                  </a:ext>
                </a:extLst>
              </p:cNvPr>
              <p:cNvSpPr txBox="1"/>
              <p:nvPr/>
            </p:nvSpPr>
            <p:spPr>
              <a:xfrm>
                <a:off x="10058490" y="4991353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77030E96-5CE1-4E2B-B104-2C964082E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90" y="4991353"/>
                <a:ext cx="300361" cy="338554"/>
              </a:xfrm>
              <a:prstGeom prst="rect">
                <a:avLst/>
              </a:prstGeom>
              <a:blipFill>
                <a:blip r:embed="rId25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C0FFC177-C9CE-4258-9EAE-6A3D711117AF}"/>
                  </a:ext>
                </a:extLst>
              </p:cNvPr>
              <p:cNvSpPr txBox="1"/>
              <p:nvPr/>
            </p:nvSpPr>
            <p:spPr>
              <a:xfrm>
                <a:off x="9265128" y="423627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C0FFC177-C9CE-4258-9EAE-6A3D7111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128" y="4236278"/>
                <a:ext cx="300361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3B11C20-31ED-4664-8FCE-7618BAD7E2A1}"/>
              </a:ext>
            </a:extLst>
          </p:cNvPr>
          <p:cNvCxnSpPr>
            <a:cxnSpLocks/>
            <a:endCxn id="229" idx="3"/>
          </p:cNvCxnSpPr>
          <p:nvPr/>
        </p:nvCxnSpPr>
        <p:spPr>
          <a:xfrm flipH="1">
            <a:off x="9565489" y="4405555"/>
            <a:ext cx="493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30DB0A18-6843-49D1-9909-2FBDA5832317}"/>
              </a:ext>
            </a:extLst>
          </p:cNvPr>
          <p:cNvSpPr txBox="1"/>
          <p:nvPr/>
        </p:nvSpPr>
        <p:spPr>
          <a:xfrm>
            <a:off x="9703788" y="408818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410BA70-8037-459F-BC5F-E48E7343A1D7}"/>
                  </a:ext>
                </a:extLst>
              </p:cNvPr>
              <p:cNvSpPr txBox="1"/>
              <p:nvPr/>
            </p:nvSpPr>
            <p:spPr>
              <a:xfrm>
                <a:off x="9277325" y="4809020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410BA70-8037-459F-BC5F-E48E7343A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25" y="4809020"/>
                <a:ext cx="300361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DD922433-EF33-4D0C-B559-7E60D499B825}"/>
              </a:ext>
            </a:extLst>
          </p:cNvPr>
          <p:cNvCxnSpPr>
            <a:endCxn id="235" idx="3"/>
          </p:cNvCxnSpPr>
          <p:nvPr/>
        </p:nvCxnSpPr>
        <p:spPr>
          <a:xfrm flipH="1">
            <a:off x="9577686" y="4612690"/>
            <a:ext cx="480804" cy="36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041526BF-9EE3-4816-84FF-D0DB1BBBFBB3}"/>
              </a:ext>
            </a:extLst>
          </p:cNvPr>
          <p:cNvSpPr txBox="1"/>
          <p:nvPr/>
        </p:nvSpPr>
        <p:spPr>
          <a:xfrm>
            <a:off x="9703858" y="448001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7D60139-B0E0-4FE3-9F1C-CDCEDBC233AA}"/>
              </a:ext>
            </a:extLst>
          </p:cNvPr>
          <p:cNvSpPr txBox="1"/>
          <p:nvPr/>
        </p:nvSpPr>
        <p:spPr>
          <a:xfrm>
            <a:off x="5233752" y="5046615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i(C.)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i(C.)S,$|e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C.&amp;&amp;C,)|&amp;&amp;</a:t>
            </a:r>
          </a:p>
        </p:txBody>
      </p: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384EFB49-90B7-4970-BB62-734B39ADE0F9}"/>
              </a:ext>
            </a:extLst>
          </p:cNvPr>
          <p:cNvCxnSpPr>
            <a:cxnSpLocks/>
            <a:endCxn id="240" idx="1"/>
          </p:cNvCxnSpPr>
          <p:nvPr/>
        </p:nvCxnSpPr>
        <p:spPr>
          <a:xfrm>
            <a:off x="4720341" y="5462114"/>
            <a:ext cx="513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2CD1CAF-CEFC-4E9E-BE56-600E5DCD5FE7}"/>
              </a:ext>
            </a:extLst>
          </p:cNvPr>
          <p:cNvSpPr txBox="1"/>
          <p:nvPr/>
        </p:nvSpPr>
        <p:spPr>
          <a:xfrm>
            <a:off x="4851801" y="512355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5A37BED3-71C4-4B43-A2CF-A8F519635AFF}"/>
                  </a:ext>
                </a:extLst>
              </p:cNvPr>
              <p:cNvSpPr txBox="1"/>
              <p:nvPr/>
            </p:nvSpPr>
            <p:spPr>
              <a:xfrm>
                <a:off x="6000799" y="4681581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5A37BED3-71C4-4B43-A2CF-A8F51963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99" y="4681581"/>
                <a:ext cx="300361" cy="338554"/>
              </a:xfrm>
              <a:prstGeom prst="rect">
                <a:avLst/>
              </a:prstGeom>
              <a:blipFill>
                <a:blip r:embed="rId28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D341A947-E76D-4221-AD1C-35D4F37C697D}"/>
                  </a:ext>
                </a:extLst>
              </p:cNvPr>
              <p:cNvSpPr txBox="1"/>
              <p:nvPr/>
            </p:nvSpPr>
            <p:spPr>
              <a:xfrm>
                <a:off x="3655719" y="6519446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D341A947-E76D-4221-AD1C-35D4F37C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19" y="6519446"/>
                <a:ext cx="300361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2CC015F7-82E9-41EC-AFAF-0D68839BF8F3}"/>
              </a:ext>
            </a:extLst>
          </p:cNvPr>
          <p:cNvCxnSpPr>
            <a:stCxn id="202" idx="2"/>
            <a:endCxn id="245" idx="0"/>
          </p:cNvCxnSpPr>
          <p:nvPr/>
        </p:nvCxnSpPr>
        <p:spPr>
          <a:xfrm flipH="1">
            <a:off x="3805900" y="6126233"/>
            <a:ext cx="717" cy="39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5904CC7-2EAB-4087-911E-B9627B4D3267}"/>
              </a:ext>
            </a:extLst>
          </p:cNvPr>
          <p:cNvSpPr txBox="1"/>
          <p:nvPr/>
        </p:nvSpPr>
        <p:spPr>
          <a:xfrm>
            <a:off x="3806616" y="612623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A249A1DA-BE94-4B5A-A063-8F591FE2EAC5}"/>
              </a:ext>
            </a:extLst>
          </p:cNvPr>
          <p:cNvSpPr txBox="1"/>
          <p:nvPr/>
        </p:nvSpPr>
        <p:spPr>
          <a:xfrm>
            <a:off x="5233751" y="3218433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.,$|e</a:t>
            </a:r>
          </a:p>
        </p:txBody>
      </p: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3C7F2653-D017-4895-8066-219DF68237A3}"/>
              </a:ext>
            </a:extLst>
          </p:cNvPr>
          <p:cNvCxnSpPr>
            <a:stCxn id="207" idx="0"/>
            <a:endCxn id="252" idx="2"/>
          </p:cNvCxnSpPr>
          <p:nvPr/>
        </p:nvCxnSpPr>
        <p:spPr>
          <a:xfrm flipH="1" flipV="1">
            <a:off x="6147476" y="3556987"/>
            <a:ext cx="2" cy="53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0DB20737-938C-40D7-9F27-2B6E6232AE33}"/>
              </a:ext>
            </a:extLst>
          </p:cNvPr>
          <p:cNvSpPr txBox="1"/>
          <p:nvPr/>
        </p:nvSpPr>
        <p:spPr>
          <a:xfrm>
            <a:off x="6162608" y="3637835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D06826FA-228B-4600-B11E-AC20C430A73D}"/>
                  </a:ext>
                </a:extLst>
              </p:cNvPr>
              <p:cNvSpPr txBox="1"/>
              <p:nvPr/>
            </p:nvSpPr>
            <p:spPr>
              <a:xfrm>
                <a:off x="5238493" y="2900284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D06826FA-228B-4600-B11E-AC20C430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93" y="2900284"/>
                <a:ext cx="300361" cy="338554"/>
              </a:xfrm>
              <a:prstGeom prst="rect">
                <a:avLst/>
              </a:prstGeom>
              <a:blipFill>
                <a:blip r:embed="rId30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>
            <a:extLst>
              <a:ext uri="{FF2B5EF4-FFF2-40B4-BE49-F238E27FC236}">
                <a16:creationId xmlns:a16="http://schemas.microsoft.com/office/drawing/2014/main" id="{55501842-4075-45DE-A107-7E77557C01BC}"/>
              </a:ext>
            </a:extLst>
          </p:cNvPr>
          <p:cNvSpPr txBox="1"/>
          <p:nvPr/>
        </p:nvSpPr>
        <p:spPr>
          <a:xfrm>
            <a:off x="8562864" y="3092697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24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B570C3-8A0C-4D38-8BD8-A2B481FDC754}"/>
                  </a:ext>
                </a:extLst>
              </p:cNvPr>
              <p:cNvSpPr txBox="1"/>
              <p:nvPr/>
            </p:nvSpPr>
            <p:spPr>
              <a:xfrm>
                <a:off x="0" y="122148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B570C3-8A0C-4D38-8BD8-A2B481FD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148"/>
                <a:ext cx="300361" cy="338554"/>
              </a:xfrm>
              <a:prstGeom prst="rect">
                <a:avLst/>
              </a:prstGeom>
              <a:blipFill>
                <a:blip r:embed="rId2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8BCE2B3-4DC6-490A-BB07-2A4CD495F577}"/>
              </a:ext>
            </a:extLst>
          </p:cNvPr>
          <p:cNvSpPr txBox="1"/>
          <p:nvPr/>
        </p:nvSpPr>
        <p:spPr>
          <a:xfrm>
            <a:off x="413177" y="122148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i(C.)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i(C.)S,$|e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C.&amp;&amp;C,)|&amp;&amp;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BD811F-F198-4656-AD8E-2A0464AD8963}"/>
              </a:ext>
            </a:extLst>
          </p:cNvPr>
          <p:cNvSpPr txBox="1"/>
          <p:nvPr/>
        </p:nvSpPr>
        <p:spPr>
          <a:xfrm>
            <a:off x="3122346" y="122148"/>
            <a:ext cx="182744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i(C).S,$|e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0AB634-4171-4670-A38A-6F1BCD0898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40626" y="537647"/>
            <a:ext cx="881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4B7B05-6E7C-4642-A4BF-6F8629FF6ABC}"/>
              </a:ext>
            </a:extLst>
          </p:cNvPr>
          <p:cNvSpPr txBox="1"/>
          <p:nvPr/>
        </p:nvSpPr>
        <p:spPr>
          <a:xfrm>
            <a:off x="2567186" y="19410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629644-DC0D-41C8-932E-C342A4A1B5AB}"/>
                  </a:ext>
                </a:extLst>
              </p:cNvPr>
              <p:cNvSpPr txBox="1"/>
              <p:nvPr/>
            </p:nvSpPr>
            <p:spPr>
              <a:xfrm>
                <a:off x="2743567" y="1107033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629644-DC0D-41C8-932E-C342A4A1B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67" y="1107033"/>
                <a:ext cx="300361" cy="338554"/>
              </a:xfrm>
              <a:prstGeom prst="rect">
                <a:avLst/>
              </a:prstGeom>
              <a:blipFill>
                <a:blip r:embed="rId3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6D19A0-1A5B-4A23-A5F6-B0A10FD20170}"/>
                  </a:ext>
                </a:extLst>
              </p:cNvPr>
              <p:cNvSpPr txBox="1"/>
              <p:nvPr/>
            </p:nvSpPr>
            <p:spPr>
              <a:xfrm>
                <a:off x="1174228" y="1407305"/>
                <a:ext cx="305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6D19A0-1A5B-4A23-A5F6-B0A10FD20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28" y="1407305"/>
                <a:ext cx="305346" cy="338554"/>
              </a:xfrm>
              <a:prstGeom prst="rect">
                <a:avLst/>
              </a:prstGeom>
              <a:blipFill>
                <a:blip r:embed="rId4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51C91F-C3C4-4C47-9ED7-864567F99DEA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1326901" y="953145"/>
            <a:ext cx="1" cy="45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E54B838-A6EB-41B8-8745-B11982A3B832}"/>
              </a:ext>
            </a:extLst>
          </p:cNvPr>
          <p:cNvSpPr txBox="1"/>
          <p:nvPr/>
        </p:nvSpPr>
        <p:spPr>
          <a:xfrm>
            <a:off x="1272092" y="953145"/>
            <a:ext cx="414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DEF783-62BD-4AE3-9492-4ABC65808FCC}"/>
              </a:ext>
            </a:extLst>
          </p:cNvPr>
          <p:cNvSpPr txBox="1"/>
          <p:nvPr/>
        </p:nvSpPr>
        <p:spPr>
          <a:xfrm>
            <a:off x="3122346" y="2084112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S.eS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i(C)S.,$|e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278A627-A598-43EE-A634-D18895C3A72E}"/>
                  </a:ext>
                </a:extLst>
              </p:cNvPr>
              <p:cNvSpPr txBox="1"/>
              <p:nvPr/>
            </p:nvSpPr>
            <p:spPr>
              <a:xfrm>
                <a:off x="2743567" y="201497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278A627-A598-43EE-A634-D18895C3A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67" y="2014972"/>
                <a:ext cx="300361" cy="338554"/>
              </a:xfrm>
              <a:prstGeom prst="rect">
                <a:avLst/>
              </a:prstGeom>
              <a:blipFill>
                <a:blip r:embed="rId5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702DEB5-A6F0-46E1-A88A-B80EA8176DE1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4036071" y="1445587"/>
            <a:ext cx="0" cy="63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362E37E-673B-4FCA-93B0-FA6BCC7985A6}"/>
              </a:ext>
            </a:extLst>
          </p:cNvPr>
          <p:cNvSpPr txBox="1"/>
          <p:nvPr/>
        </p:nvSpPr>
        <p:spPr>
          <a:xfrm>
            <a:off x="4036070" y="156148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2A8240-C066-4D1E-BD94-0C6CE962F104}"/>
                  </a:ext>
                </a:extLst>
              </p:cNvPr>
              <p:cNvSpPr txBox="1"/>
              <p:nvPr/>
            </p:nvSpPr>
            <p:spPr>
              <a:xfrm>
                <a:off x="5795639" y="291425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E2A8240-C066-4D1E-BD94-0C6CE962F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39" y="291425"/>
                <a:ext cx="300361" cy="338554"/>
              </a:xfrm>
              <a:prstGeom prst="rect">
                <a:avLst/>
              </a:prstGeom>
              <a:blipFill>
                <a:blip r:embed="rId6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B20C1D6-2613-49CA-978D-67CEA3DE3199}"/>
                  </a:ext>
                </a:extLst>
              </p:cNvPr>
              <p:cNvSpPr txBox="1"/>
              <p:nvPr/>
            </p:nvSpPr>
            <p:spPr>
              <a:xfrm>
                <a:off x="5795880" y="937756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B20C1D6-2613-49CA-978D-67CEA3DE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880" y="937756"/>
                <a:ext cx="300361" cy="338554"/>
              </a:xfrm>
              <a:prstGeom prst="rect">
                <a:avLst/>
              </a:prstGeom>
              <a:blipFill>
                <a:blip r:embed="rId7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33F9D84-6728-4AF0-8F9F-2887F73B541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949795" y="460702"/>
            <a:ext cx="845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AA1C8BB-156D-4EF0-9F2B-6AB1511C47A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949675" y="1099228"/>
            <a:ext cx="846205" cy="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3F9BCBF-D6E3-4844-8493-C4605851AEE7}"/>
              </a:ext>
            </a:extLst>
          </p:cNvPr>
          <p:cNvSpPr txBox="1"/>
          <p:nvPr/>
        </p:nvSpPr>
        <p:spPr>
          <a:xfrm>
            <a:off x="5266678" y="122148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371E556-24BE-4847-A1E3-A6205750D3DC}"/>
              </a:ext>
            </a:extLst>
          </p:cNvPr>
          <p:cNvSpPr txBox="1"/>
          <p:nvPr/>
        </p:nvSpPr>
        <p:spPr>
          <a:xfrm>
            <a:off x="5271857" y="768479"/>
            <a:ext cx="21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3A5D85-7FE9-4817-92E0-F721ED2AACBD}"/>
              </a:ext>
            </a:extLst>
          </p:cNvPr>
          <p:cNvSpPr txBox="1"/>
          <p:nvPr/>
        </p:nvSpPr>
        <p:spPr>
          <a:xfrm>
            <a:off x="3122346" y="3307412"/>
            <a:ext cx="18274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Se.S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.i(C)S,$|e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88BFED2-0CE8-48FE-98B5-298B7EE8C29F}"/>
              </a:ext>
            </a:extLst>
          </p:cNvPr>
          <p:cNvCxnSpPr>
            <a:stCxn id="19" idx="2"/>
            <a:endCxn id="40" idx="0"/>
          </p:cNvCxnSpPr>
          <p:nvPr/>
        </p:nvCxnSpPr>
        <p:spPr>
          <a:xfrm>
            <a:off x="4036071" y="2668887"/>
            <a:ext cx="0" cy="63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E39CEC9-6248-4B12-9988-2FB9ED86EDAA}"/>
              </a:ext>
            </a:extLst>
          </p:cNvPr>
          <p:cNvSpPr txBox="1"/>
          <p:nvPr/>
        </p:nvSpPr>
        <p:spPr>
          <a:xfrm>
            <a:off x="4036070" y="2791997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DAF2556-39B6-48D4-B9DC-B97B79FA216E}"/>
                  </a:ext>
                </a:extLst>
              </p:cNvPr>
              <p:cNvSpPr txBox="1"/>
              <p:nvPr/>
            </p:nvSpPr>
            <p:spPr>
              <a:xfrm>
                <a:off x="2743567" y="3259723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DAF2556-39B6-48D4-B9DC-B97B79FA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67" y="3259723"/>
                <a:ext cx="300361" cy="338554"/>
              </a:xfrm>
              <a:prstGeom prst="rect">
                <a:avLst/>
              </a:prstGeom>
              <a:blipFill>
                <a:blip r:embed="rId8"/>
                <a:stretch>
                  <a:fillRect r="-28571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AA3D05E3-A44B-4A1A-8EDC-7493ED9428EF}"/>
              </a:ext>
            </a:extLst>
          </p:cNvPr>
          <p:cNvSpPr txBox="1"/>
          <p:nvPr/>
        </p:nvSpPr>
        <p:spPr>
          <a:xfrm>
            <a:off x="3122346" y="5023155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i(C)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.,$|e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5C5B9BC-0636-4191-8261-20F7FAC7EA7D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4036071" y="4384630"/>
            <a:ext cx="0" cy="63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667ABB1-603D-4E72-B832-1FCA5B6D1CAD}"/>
              </a:ext>
            </a:extLst>
          </p:cNvPr>
          <p:cNvSpPr txBox="1"/>
          <p:nvPr/>
        </p:nvSpPr>
        <p:spPr>
          <a:xfrm>
            <a:off x="4040938" y="4534615"/>
            <a:ext cx="22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9AD48F5-A8E5-43BB-83EA-D54F4CEEC25A}"/>
                  </a:ext>
                </a:extLst>
              </p:cNvPr>
              <p:cNvSpPr txBox="1"/>
              <p:nvPr/>
            </p:nvSpPr>
            <p:spPr>
              <a:xfrm>
                <a:off x="2743566" y="4972710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9AD48F5-A8E5-43BB-83EA-D54F4CEEC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66" y="4972710"/>
                <a:ext cx="300361" cy="338554"/>
              </a:xfrm>
              <a:prstGeom prst="rect">
                <a:avLst/>
              </a:prstGeom>
              <a:blipFill>
                <a:blip r:embed="rId9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CA36537-165C-4FF8-9D0A-19A207B84D5D}"/>
                  </a:ext>
                </a:extLst>
              </p:cNvPr>
              <p:cNvSpPr txBox="1"/>
              <p:nvPr/>
            </p:nvSpPr>
            <p:spPr>
              <a:xfrm>
                <a:off x="5795398" y="3382933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CA36537-165C-4FF8-9D0A-19A207B84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98" y="3382933"/>
                <a:ext cx="300361" cy="338554"/>
              </a:xfrm>
              <a:prstGeom prst="rect">
                <a:avLst/>
              </a:prstGeom>
              <a:blipFill>
                <a:blip r:embed="rId10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9CFB24E-603A-483B-BE9E-18CCDBFF30B5}"/>
                  </a:ext>
                </a:extLst>
              </p:cNvPr>
              <p:cNvSpPr txBox="1"/>
              <p:nvPr/>
            </p:nvSpPr>
            <p:spPr>
              <a:xfrm>
                <a:off x="5795639" y="4029264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9CFB24E-603A-483B-BE9E-18CCDBFF3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39" y="4029264"/>
                <a:ext cx="300361" cy="338554"/>
              </a:xfrm>
              <a:prstGeom prst="rect">
                <a:avLst/>
              </a:prstGeom>
              <a:blipFill>
                <a:blip r:embed="rId11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89901FA-33D6-4992-9D69-85898C734C6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949554" y="3552210"/>
            <a:ext cx="845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9D53F02-10AC-429C-8E94-EA91A2922607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949434" y="4190736"/>
            <a:ext cx="846205" cy="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CE840BA-26E4-4D40-A0A2-8042DCB81800}"/>
              </a:ext>
            </a:extLst>
          </p:cNvPr>
          <p:cNvSpPr txBox="1"/>
          <p:nvPr/>
        </p:nvSpPr>
        <p:spPr>
          <a:xfrm>
            <a:off x="5266437" y="321365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6C5C1FD-3AB9-44FD-96A5-C7D10215CE11}"/>
              </a:ext>
            </a:extLst>
          </p:cNvPr>
          <p:cNvSpPr txBox="1"/>
          <p:nvPr/>
        </p:nvSpPr>
        <p:spPr>
          <a:xfrm>
            <a:off x="5271616" y="3859987"/>
            <a:ext cx="21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1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585</Words>
  <Application>Microsoft Office PowerPoint</Application>
  <PresentationFormat>宽屏</PresentationFormat>
  <Paragraphs>139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</dc:creator>
  <cp:lastModifiedBy> </cp:lastModifiedBy>
  <cp:revision>83</cp:revision>
  <dcterms:created xsi:type="dcterms:W3CDTF">2019-12-16T13:01:12Z</dcterms:created>
  <dcterms:modified xsi:type="dcterms:W3CDTF">2019-12-17T06:23:27Z</dcterms:modified>
</cp:coreProperties>
</file>