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91" autoAdjust="0"/>
    <p:restoredTop sz="96314" autoAdjust="0"/>
  </p:normalViewPr>
  <p:slideViewPr>
    <p:cSldViewPr snapToGrid="0">
      <p:cViewPr varScale="1">
        <p:scale>
          <a:sx n="96" d="100"/>
          <a:sy n="96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88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0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96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7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9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5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0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0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16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FAC4-6F39-4F96-9C95-D4B2B5ADDC5D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82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EFAC4-6F39-4F96-9C95-D4B2B5ADDC5D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64573-838C-4ACF-86AA-5FC31B612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41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5727" y="31851"/>
                <a:ext cx="3551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7" y="31851"/>
                <a:ext cx="35510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697626" y="36092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626" y="36092"/>
                <a:ext cx="30036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55107" y="82843"/>
            <a:ext cx="182744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S`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.S,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(C)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(C)S,$</a:t>
            </a: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w+w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,$</a:t>
            </a: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.C&amp;&amp;C,$|&amp;&amp;</a:t>
            </a: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.w&gt;w,$|&amp;&amp;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92899" y="82843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S`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S.,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 flipV="1">
            <a:off x="2182556" y="252120"/>
            <a:ext cx="710343" cy="61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507846" y="474061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92896" y="1067728"/>
            <a:ext cx="18274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.(C)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.(C)S,$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>
            <a:stCxn id="6" idx="3"/>
            <a:endCxn id="12" idx="1"/>
          </p:cNvCxnSpPr>
          <p:nvPr/>
        </p:nvCxnSpPr>
        <p:spPr>
          <a:xfrm>
            <a:off x="2182556" y="867673"/>
            <a:ext cx="710340" cy="492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381822" y="1074033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3656440" y="739737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440" y="739737"/>
                <a:ext cx="30036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55107" y="2098779"/>
            <a:ext cx="18274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w.+w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w.&gt;w,$|&amp;&amp;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>
            <a:stCxn id="6" idx="2"/>
            <a:endCxn id="17" idx="0"/>
          </p:cNvCxnSpPr>
          <p:nvPr/>
        </p:nvCxnSpPr>
        <p:spPr>
          <a:xfrm>
            <a:off x="1268832" y="1652503"/>
            <a:ext cx="0" cy="44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297413" y="1652503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892896" y="2098779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C.&amp;&amp;C,$|&amp;&amp;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201131" y="1652503"/>
            <a:ext cx="691765" cy="45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362587" y="1813463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45202" y="821506"/>
            <a:ext cx="1827449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(.C)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(.C)S,$</a:t>
            </a: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.C&amp;&amp;C,$|&amp;&amp;|)</a:t>
            </a: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.w&gt;w,$|&amp;&amp;|)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/>
          <p:cNvCxnSpPr>
            <a:stCxn id="12" idx="3"/>
            <a:endCxn id="26" idx="1"/>
          </p:cNvCxnSpPr>
          <p:nvPr/>
        </p:nvCxnSpPr>
        <p:spPr>
          <a:xfrm flipV="1">
            <a:off x="4720345" y="1360115"/>
            <a:ext cx="5248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71764" y="1029952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25727" y="2052612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7" y="2052612"/>
                <a:ext cx="30036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3656440" y="1781022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440" y="1781022"/>
                <a:ext cx="30036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6008747" y="500521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747" y="500521"/>
                <a:ext cx="30036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/>
          <p:cNvSpPr txBox="1"/>
          <p:nvPr/>
        </p:nvSpPr>
        <p:spPr>
          <a:xfrm>
            <a:off x="355106" y="3132338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w+.w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6" name="直接箭头连接符 35"/>
          <p:cNvCxnSpPr>
            <a:stCxn id="17" idx="2"/>
            <a:endCxn id="34" idx="0"/>
          </p:cNvCxnSpPr>
          <p:nvPr/>
        </p:nvCxnSpPr>
        <p:spPr>
          <a:xfrm flipH="1">
            <a:off x="1268831" y="2683554"/>
            <a:ext cx="1" cy="448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297413" y="2738669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26164" y="3077223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4" y="3077223"/>
                <a:ext cx="30036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/>
          <p:cNvSpPr txBox="1"/>
          <p:nvPr/>
        </p:nvSpPr>
        <p:spPr>
          <a:xfrm>
            <a:off x="2892896" y="3095668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w&gt;.w,$|&amp;&amp;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381822" y="284706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182555" y="2683554"/>
            <a:ext cx="710341" cy="41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3656438" y="2787413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438" y="2787413"/>
                <a:ext cx="30036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/>
          <p:cNvSpPr txBox="1"/>
          <p:nvPr/>
        </p:nvSpPr>
        <p:spPr>
          <a:xfrm>
            <a:off x="355106" y="3957442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w+w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.,$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箭头连接符 51"/>
          <p:cNvCxnSpPr>
            <a:stCxn id="34" idx="2"/>
            <a:endCxn id="50" idx="0"/>
          </p:cNvCxnSpPr>
          <p:nvPr/>
        </p:nvCxnSpPr>
        <p:spPr>
          <a:xfrm>
            <a:off x="1268831" y="3470892"/>
            <a:ext cx="0" cy="48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297850" y="3526007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18867" y="3943645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7" y="3943645"/>
                <a:ext cx="300361" cy="338554"/>
              </a:xfrm>
              <a:prstGeom prst="rect">
                <a:avLst/>
              </a:prstGeom>
              <a:blipFill>
                <a:blip r:embed="rId10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/>
          <p:cNvSpPr txBox="1"/>
          <p:nvPr/>
        </p:nvSpPr>
        <p:spPr>
          <a:xfrm>
            <a:off x="5245202" y="2268055"/>
            <a:ext cx="18274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C&amp;&amp;.C,$|&amp;&amp;</a:t>
            </a: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.C&amp;&amp;C,$|&amp;&amp;</a:t>
            </a: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.w&gt;w,$|&amp;&amp;</a:t>
            </a:r>
          </a:p>
        </p:txBody>
      </p:sp>
      <p:cxnSp>
        <p:nvCxnSpPr>
          <p:cNvPr id="58" name="直接箭头连接符 57"/>
          <p:cNvCxnSpPr>
            <a:stCxn id="21" idx="3"/>
            <a:endCxn id="56" idx="1"/>
          </p:cNvCxnSpPr>
          <p:nvPr/>
        </p:nvCxnSpPr>
        <p:spPr>
          <a:xfrm>
            <a:off x="4720345" y="2268056"/>
            <a:ext cx="524857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837861" y="2118981"/>
            <a:ext cx="407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&amp;&amp;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/>
              <p:cNvSpPr txBox="1"/>
              <p:nvPr/>
            </p:nvSpPr>
            <p:spPr>
              <a:xfrm>
                <a:off x="6008745" y="1914112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745" y="1914112"/>
                <a:ext cx="30036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63"/>
          <p:cNvSpPr txBox="1"/>
          <p:nvPr/>
        </p:nvSpPr>
        <p:spPr>
          <a:xfrm>
            <a:off x="7696898" y="78017"/>
            <a:ext cx="18274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(C.)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(C.)S,$</a:t>
            </a: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C.&amp;&amp;C,$|&amp;&amp;|)</a:t>
            </a:r>
          </a:p>
        </p:txBody>
      </p:sp>
      <p:cxnSp>
        <p:nvCxnSpPr>
          <p:cNvPr id="66" name="直接箭头连接符 65"/>
          <p:cNvCxnSpPr>
            <a:stCxn id="26" idx="3"/>
            <a:endCxn id="64" idx="1"/>
          </p:cNvCxnSpPr>
          <p:nvPr/>
        </p:nvCxnSpPr>
        <p:spPr>
          <a:xfrm flipV="1">
            <a:off x="7072651" y="493516"/>
            <a:ext cx="624247" cy="86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196598" y="635657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/>
              <p:cNvSpPr txBox="1"/>
              <p:nvPr/>
            </p:nvSpPr>
            <p:spPr>
              <a:xfrm>
                <a:off x="7399987" y="36092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987" y="36092"/>
                <a:ext cx="300361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/>
          <p:cNvSpPr txBox="1"/>
          <p:nvPr/>
        </p:nvSpPr>
        <p:spPr>
          <a:xfrm>
            <a:off x="7696897" y="1560170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w.&gt;w,$|&amp;&amp;|)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3" name="直接箭头连接符 72"/>
          <p:cNvCxnSpPr>
            <a:stCxn id="26" idx="3"/>
            <a:endCxn id="71" idx="1"/>
          </p:cNvCxnSpPr>
          <p:nvPr/>
        </p:nvCxnSpPr>
        <p:spPr>
          <a:xfrm>
            <a:off x="7072651" y="1360115"/>
            <a:ext cx="624246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7228505" y="1477853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/>
              <p:cNvSpPr txBox="1"/>
              <p:nvPr/>
            </p:nvSpPr>
            <p:spPr>
              <a:xfrm>
                <a:off x="8460440" y="1221616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440" y="1221616"/>
                <a:ext cx="300361" cy="338554"/>
              </a:xfrm>
              <a:prstGeom prst="rect">
                <a:avLst/>
              </a:prstGeom>
              <a:blipFill>
                <a:blip r:embed="rId13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/>
          <p:cNvSpPr txBox="1"/>
          <p:nvPr/>
        </p:nvSpPr>
        <p:spPr>
          <a:xfrm>
            <a:off x="2892893" y="3957442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w&gt;w.,$|&amp;&amp;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9" name="直接箭头连接符 78"/>
          <p:cNvCxnSpPr>
            <a:stCxn id="39" idx="2"/>
            <a:endCxn id="77" idx="0"/>
          </p:cNvCxnSpPr>
          <p:nvPr/>
        </p:nvCxnSpPr>
        <p:spPr>
          <a:xfrm flipH="1">
            <a:off x="3806618" y="3434222"/>
            <a:ext cx="3" cy="52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3842499" y="3520569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/>
              <p:cNvSpPr txBox="1"/>
              <p:nvPr/>
            </p:nvSpPr>
            <p:spPr>
              <a:xfrm>
                <a:off x="2544044" y="3909816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44" y="3909816"/>
                <a:ext cx="300361" cy="338554"/>
              </a:xfrm>
              <a:prstGeom prst="rect">
                <a:avLst/>
              </a:prstGeom>
              <a:blipFill>
                <a:blip r:embed="rId14"/>
                <a:stretch>
                  <a:fillRect r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/>
          <p:cNvSpPr txBox="1"/>
          <p:nvPr/>
        </p:nvSpPr>
        <p:spPr>
          <a:xfrm>
            <a:off x="7696895" y="2391165"/>
            <a:ext cx="18274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C&amp;&amp;C.,$|&amp;&amp;</a:t>
            </a: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C.&amp;&amp;C,$|&amp;&amp;</a:t>
            </a:r>
          </a:p>
        </p:txBody>
      </p:sp>
      <p:cxnSp>
        <p:nvCxnSpPr>
          <p:cNvPr id="84" name="直接箭头连接符 83"/>
          <p:cNvCxnSpPr>
            <a:stCxn id="56" idx="3"/>
            <a:endCxn id="82" idx="1"/>
          </p:cNvCxnSpPr>
          <p:nvPr/>
        </p:nvCxnSpPr>
        <p:spPr>
          <a:xfrm flipV="1">
            <a:off x="7072651" y="2683553"/>
            <a:ext cx="6242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7268689" y="2342158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/>
              <p:cNvSpPr txBox="1"/>
              <p:nvPr/>
            </p:nvSpPr>
            <p:spPr>
              <a:xfrm>
                <a:off x="8460440" y="2068001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440" y="2068001"/>
                <a:ext cx="300361" cy="338554"/>
              </a:xfrm>
              <a:prstGeom prst="rect">
                <a:avLst/>
              </a:prstGeom>
              <a:blipFill>
                <a:blip r:embed="rId15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文本框 87"/>
          <p:cNvSpPr txBox="1"/>
          <p:nvPr/>
        </p:nvSpPr>
        <p:spPr>
          <a:xfrm>
            <a:off x="5245200" y="3514550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w.&gt;w,$|&amp;&amp;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/>
          <p:cNvCxnSpPr>
            <a:stCxn id="56" idx="2"/>
            <a:endCxn id="88" idx="0"/>
          </p:cNvCxnSpPr>
          <p:nvPr/>
        </p:nvCxnSpPr>
        <p:spPr>
          <a:xfrm flipH="1">
            <a:off x="6158925" y="3099052"/>
            <a:ext cx="2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6194803" y="3114441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/>
              <p:cNvSpPr txBox="1"/>
              <p:nvPr/>
            </p:nvSpPr>
            <p:spPr>
              <a:xfrm>
                <a:off x="4891350" y="3436480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350" y="3436480"/>
                <a:ext cx="300361" cy="338554"/>
              </a:xfrm>
              <a:prstGeom prst="rect">
                <a:avLst/>
              </a:prstGeom>
              <a:blipFill>
                <a:blip r:embed="rId16"/>
                <a:stretch>
                  <a:fillRect r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本框 92"/>
              <p:cNvSpPr txBox="1"/>
              <p:nvPr/>
            </p:nvSpPr>
            <p:spPr>
              <a:xfrm>
                <a:off x="6008742" y="4242650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93" name="文本框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742" y="4242650"/>
                <a:ext cx="300361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/>
          <p:cNvCxnSpPr>
            <a:stCxn id="88" idx="2"/>
            <a:endCxn id="93" idx="0"/>
          </p:cNvCxnSpPr>
          <p:nvPr/>
        </p:nvCxnSpPr>
        <p:spPr>
          <a:xfrm flipH="1">
            <a:off x="6158923" y="3853104"/>
            <a:ext cx="2" cy="38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6193017" y="3837714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0062229" y="78017"/>
            <a:ext cx="182744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(C).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(C).S,$</a:t>
            </a: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(C)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(C)S,$|e</a:t>
            </a: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w+w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</p:txBody>
      </p:sp>
      <p:cxnSp>
        <p:nvCxnSpPr>
          <p:cNvPr id="100" name="直接箭头连接符 99"/>
          <p:cNvCxnSpPr>
            <a:stCxn id="64" idx="3"/>
            <a:endCxn id="98" idx="1"/>
          </p:cNvCxnSpPr>
          <p:nvPr/>
        </p:nvCxnSpPr>
        <p:spPr>
          <a:xfrm>
            <a:off x="9524347" y="493516"/>
            <a:ext cx="537882" cy="24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9755599" y="290469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/>
              <p:cNvSpPr txBox="1"/>
              <p:nvPr/>
            </p:nvSpPr>
            <p:spPr>
              <a:xfrm>
                <a:off x="9683838" y="1052339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838" y="1052339"/>
                <a:ext cx="300361" cy="338554"/>
              </a:xfrm>
              <a:prstGeom prst="rect">
                <a:avLst/>
              </a:prstGeom>
              <a:blipFill>
                <a:blip r:embed="rId18"/>
                <a:stretch>
                  <a:fillRect r="-24490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/>
              <p:cNvSpPr txBox="1"/>
              <p:nvPr/>
            </p:nvSpPr>
            <p:spPr>
              <a:xfrm>
                <a:off x="1119521" y="4273619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21" y="4273619"/>
                <a:ext cx="3003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文本框 103"/>
          <p:cNvSpPr txBox="1"/>
          <p:nvPr/>
        </p:nvSpPr>
        <p:spPr>
          <a:xfrm>
            <a:off x="355106" y="4908363"/>
            <a:ext cx="18274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C&amp;&amp;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C,$|&amp;&amp;|)</a:t>
            </a: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.C&amp;&amp;C,$|&amp;&amp;|)</a:t>
            </a: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.w&gt;w,$|&amp;&amp;|)</a:t>
            </a:r>
            <a:endParaRPr lang="zh-CN" altLang="en-US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6" name="直接箭头连接符 105"/>
          <p:cNvCxnSpPr>
            <a:stCxn id="103" idx="2"/>
            <a:endCxn id="104" idx="0"/>
          </p:cNvCxnSpPr>
          <p:nvPr/>
        </p:nvCxnSpPr>
        <p:spPr>
          <a:xfrm flipH="1">
            <a:off x="1268831" y="4612173"/>
            <a:ext cx="871" cy="29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/>
              <p:cNvSpPr txBox="1"/>
              <p:nvPr/>
            </p:nvSpPr>
            <p:spPr>
              <a:xfrm>
                <a:off x="0" y="4887695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09" name="文本框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87695"/>
                <a:ext cx="300361" cy="338554"/>
              </a:xfrm>
              <a:prstGeom prst="rect">
                <a:avLst/>
              </a:prstGeom>
              <a:blipFill>
                <a:blip r:embed="rId20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文本框 109"/>
          <p:cNvSpPr txBox="1"/>
          <p:nvPr/>
        </p:nvSpPr>
        <p:spPr>
          <a:xfrm>
            <a:off x="1258891" y="4534835"/>
            <a:ext cx="407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&amp;&amp;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0062228" y="1785549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w&gt;.w,$|&amp;&amp;|)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3" name="直接箭头连接符 112"/>
          <p:cNvCxnSpPr>
            <a:stCxn id="71" idx="3"/>
            <a:endCxn id="111" idx="1"/>
          </p:cNvCxnSpPr>
          <p:nvPr/>
        </p:nvCxnSpPr>
        <p:spPr>
          <a:xfrm>
            <a:off x="9524346" y="1729447"/>
            <a:ext cx="537882" cy="22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9719718" y="1498105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本框 115"/>
              <p:cNvSpPr txBox="1"/>
              <p:nvPr/>
            </p:nvSpPr>
            <p:spPr>
              <a:xfrm>
                <a:off x="10825772" y="1447467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16" name="文本框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772" y="1447467"/>
                <a:ext cx="300361" cy="338554"/>
              </a:xfrm>
              <a:prstGeom prst="rect">
                <a:avLst/>
              </a:prstGeom>
              <a:blipFill>
                <a:blip r:embed="rId21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/>
          <p:cNvSpPr txBox="1"/>
          <p:nvPr/>
        </p:nvSpPr>
        <p:spPr>
          <a:xfrm>
            <a:off x="10062228" y="2637386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w&gt;w.,$|&amp;&amp;|)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/>
          <p:cNvCxnSpPr>
            <a:stCxn id="111" idx="2"/>
            <a:endCxn id="117" idx="0"/>
          </p:cNvCxnSpPr>
          <p:nvPr/>
        </p:nvCxnSpPr>
        <p:spPr>
          <a:xfrm>
            <a:off x="10975953" y="2124103"/>
            <a:ext cx="0" cy="51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11011833" y="2211467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/>
              <p:cNvSpPr txBox="1"/>
              <p:nvPr/>
            </p:nvSpPr>
            <p:spPr>
              <a:xfrm>
                <a:off x="9684881" y="2550021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/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22" name="文本框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81" y="2550021"/>
                <a:ext cx="300361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/>
              <p:cNvSpPr txBox="1"/>
              <p:nvPr/>
            </p:nvSpPr>
            <p:spPr>
              <a:xfrm>
                <a:off x="8460438" y="3380077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25" name="文本框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438" y="3380077"/>
                <a:ext cx="300361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接箭头连接符 126"/>
          <p:cNvCxnSpPr>
            <a:stCxn id="82" idx="2"/>
            <a:endCxn id="125" idx="0"/>
          </p:cNvCxnSpPr>
          <p:nvPr/>
        </p:nvCxnSpPr>
        <p:spPr>
          <a:xfrm flipH="1">
            <a:off x="8610619" y="2975940"/>
            <a:ext cx="1" cy="40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8610618" y="2975954"/>
            <a:ext cx="407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&amp;&amp;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/>
              <p:cNvSpPr txBox="1"/>
              <p:nvPr/>
            </p:nvSpPr>
            <p:spPr>
              <a:xfrm>
                <a:off x="10797834" y="3114441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30" name="文本框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834" y="3114441"/>
                <a:ext cx="300361" cy="338554"/>
              </a:xfrm>
              <a:prstGeom prst="rect">
                <a:avLst/>
              </a:prstGeom>
              <a:blipFill>
                <a:blip r:embed="rId24"/>
                <a:stretch>
                  <a:fillRect r="-24000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文本框 130"/>
          <p:cNvSpPr txBox="1"/>
          <p:nvPr/>
        </p:nvSpPr>
        <p:spPr>
          <a:xfrm>
            <a:off x="10034289" y="3853104"/>
            <a:ext cx="18274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(C)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S.eS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(C)S.,$</a:t>
            </a:r>
          </a:p>
        </p:txBody>
      </p:sp>
      <p:cxnSp>
        <p:nvCxnSpPr>
          <p:cNvPr id="133" name="直接箭头连接符 132"/>
          <p:cNvCxnSpPr>
            <a:stCxn id="130" idx="2"/>
            <a:endCxn id="131" idx="0"/>
          </p:cNvCxnSpPr>
          <p:nvPr/>
        </p:nvCxnSpPr>
        <p:spPr>
          <a:xfrm flipH="1">
            <a:off x="10948014" y="3452995"/>
            <a:ext cx="1" cy="40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10948013" y="3422219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文本框 135"/>
              <p:cNvSpPr txBox="1"/>
              <p:nvPr/>
            </p:nvSpPr>
            <p:spPr>
              <a:xfrm>
                <a:off x="11825858" y="3861103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36" name="文本框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5858" y="3861103"/>
                <a:ext cx="300361" cy="338554"/>
              </a:xfrm>
              <a:prstGeom prst="rect">
                <a:avLst/>
              </a:prstGeom>
              <a:blipFill>
                <a:blip r:embed="rId25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本框 136"/>
          <p:cNvSpPr txBox="1"/>
          <p:nvPr/>
        </p:nvSpPr>
        <p:spPr>
          <a:xfrm>
            <a:off x="7696895" y="3851710"/>
            <a:ext cx="182744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.(C)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SeS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.(C)S,$|e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9" name="直接箭头连接符 138"/>
          <p:cNvCxnSpPr/>
          <p:nvPr/>
        </p:nvCxnSpPr>
        <p:spPr>
          <a:xfrm flipH="1">
            <a:off x="9524344" y="3434222"/>
            <a:ext cx="1273490" cy="42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10046789" y="3325263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5245200" y="4691824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w.+w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/>
              <p:cNvSpPr txBox="1"/>
              <p:nvPr/>
            </p:nvSpPr>
            <p:spPr>
              <a:xfrm>
                <a:off x="7318916" y="3837714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42" name="文本框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916" y="3837714"/>
                <a:ext cx="300361" cy="338554"/>
              </a:xfrm>
              <a:prstGeom prst="rect">
                <a:avLst/>
              </a:prstGeom>
              <a:blipFill>
                <a:blip r:embed="rId26"/>
                <a:stretch>
                  <a:fillRect r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/>
              <p:cNvSpPr txBox="1"/>
              <p:nvPr/>
            </p:nvSpPr>
            <p:spPr>
              <a:xfrm>
                <a:off x="4397265" y="4691824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43" name="文本框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265" y="4691824"/>
                <a:ext cx="300361" cy="338554"/>
              </a:xfrm>
              <a:prstGeom prst="rect">
                <a:avLst/>
              </a:prstGeom>
              <a:blipFill>
                <a:blip r:embed="rId27"/>
                <a:stretch>
                  <a:fillRect r="-24000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接箭头连接符 144"/>
          <p:cNvCxnSpPr>
            <a:stCxn id="143" idx="3"/>
            <a:endCxn id="141" idx="1"/>
          </p:cNvCxnSpPr>
          <p:nvPr/>
        </p:nvCxnSpPr>
        <p:spPr>
          <a:xfrm>
            <a:off x="4697626" y="4861101"/>
            <a:ext cx="547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文本框 146"/>
          <p:cNvSpPr txBox="1"/>
          <p:nvPr/>
        </p:nvSpPr>
        <p:spPr>
          <a:xfrm>
            <a:off x="4868596" y="4538617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/>
              <p:cNvSpPr txBox="1"/>
              <p:nvPr/>
            </p:nvSpPr>
            <p:spPr>
              <a:xfrm>
                <a:off x="6702637" y="4353270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48" name="文本框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637" y="4353270"/>
                <a:ext cx="300361" cy="338554"/>
              </a:xfrm>
              <a:prstGeom prst="rect">
                <a:avLst/>
              </a:prstGeom>
              <a:blipFill>
                <a:blip r:embed="rId28"/>
                <a:stretch>
                  <a:fillRect r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文本框 148"/>
          <p:cNvSpPr txBox="1"/>
          <p:nvPr/>
        </p:nvSpPr>
        <p:spPr>
          <a:xfrm>
            <a:off x="5245200" y="5433870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w+.w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,$|e</a:t>
            </a:r>
          </a:p>
        </p:txBody>
      </p:sp>
      <p:sp>
        <p:nvSpPr>
          <p:cNvPr id="150" name="文本框 149"/>
          <p:cNvSpPr txBox="1"/>
          <p:nvPr/>
        </p:nvSpPr>
        <p:spPr>
          <a:xfrm>
            <a:off x="5245197" y="6184538"/>
            <a:ext cx="182744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w+w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.,$|e</a:t>
            </a:r>
          </a:p>
        </p:txBody>
      </p:sp>
      <p:cxnSp>
        <p:nvCxnSpPr>
          <p:cNvPr id="152" name="直接箭头连接符 151"/>
          <p:cNvCxnSpPr>
            <a:stCxn id="141" idx="2"/>
            <a:endCxn id="149" idx="0"/>
          </p:cNvCxnSpPr>
          <p:nvPr/>
        </p:nvCxnSpPr>
        <p:spPr>
          <a:xfrm>
            <a:off x="6158925" y="5030378"/>
            <a:ext cx="0" cy="40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49" idx="2"/>
            <a:endCxn id="150" idx="0"/>
          </p:cNvCxnSpPr>
          <p:nvPr/>
        </p:nvCxnSpPr>
        <p:spPr>
          <a:xfrm flipH="1">
            <a:off x="6158922" y="5772424"/>
            <a:ext cx="3" cy="41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6184020" y="5056972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6193017" y="5799018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/>
              <p:cNvSpPr txBox="1"/>
              <p:nvPr/>
            </p:nvSpPr>
            <p:spPr>
              <a:xfrm>
                <a:off x="6702637" y="5094581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/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637" y="5094581"/>
                <a:ext cx="300361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文本框 157"/>
              <p:cNvSpPr txBox="1"/>
              <p:nvPr/>
            </p:nvSpPr>
            <p:spPr>
              <a:xfrm>
                <a:off x="6702637" y="5845984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/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58" name="文本框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637" y="5845984"/>
                <a:ext cx="300361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24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0" y="81720"/>
                <a:ext cx="3003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720"/>
                <a:ext cx="300361" cy="338554"/>
              </a:xfrm>
              <a:prstGeom prst="rect">
                <a:avLst/>
              </a:prstGeom>
              <a:blipFill>
                <a:blip r:embed="rId2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01404" y="81720"/>
            <a:ext cx="18274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C&amp;&amp;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C,$|&amp;&amp;|)</a:t>
            </a: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.C&amp;&amp;C,$|&amp;&amp;|)</a:t>
            </a:r>
          </a:p>
          <a:p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→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.w&gt;w,$|&amp;&amp;|)</a:t>
            </a:r>
            <a:endParaRPr lang="zh-CN" altLang="en-US" sz="16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01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314</Words>
  <Application>Microsoft Office PowerPoint</Application>
  <PresentationFormat>宽屏</PresentationFormat>
  <Paragraphs>105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</dc:creator>
  <cp:lastModifiedBy>NJ</cp:lastModifiedBy>
  <cp:revision>35</cp:revision>
  <dcterms:created xsi:type="dcterms:W3CDTF">2019-12-16T13:01:12Z</dcterms:created>
  <dcterms:modified xsi:type="dcterms:W3CDTF">2019-12-16T13:51:17Z</dcterms:modified>
</cp:coreProperties>
</file>