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v-S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DC88DAC-BFFC-42AC-82DE-FBDFF6BE271E}" type="datetimeFigureOut">
              <a:rPr lang="sv-SE" smtClean="0"/>
              <a:pPr/>
              <a:t>2016-04-28</a:t>
            </a:fld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Twitter</a:t>
            </a:r>
            <a:r>
              <a:rPr lang="sv-SE" dirty="0" smtClean="0"/>
              <a:t> – </a:t>
            </a:r>
            <a:r>
              <a:rPr lang="sv-SE" dirty="0" err="1" smtClean="0"/>
              <a:t>Why</a:t>
            </a:r>
            <a:r>
              <a:rPr lang="sv-SE" dirty="0" smtClean="0"/>
              <a:t> and </a:t>
            </a:r>
            <a:r>
              <a:rPr lang="sv-SE" dirty="0" err="1" smtClean="0"/>
              <a:t>how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Gustav </a:t>
            </a:r>
            <a:r>
              <a:rPr lang="sv-SE" dirty="0" err="1" smtClean="0"/>
              <a:t>Sternelöv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Analyze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 smtClean="0"/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dirty="0" err="1" smtClean="0"/>
              <a:t>Estimate</a:t>
            </a:r>
            <a:r>
              <a:rPr lang="sv-SE" dirty="0" smtClean="0"/>
              <a:t> public opinion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dirty="0" smtClean="0"/>
              <a:t>Proportion </a:t>
            </a:r>
            <a:r>
              <a:rPr lang="sv-SE" dirty="0" smtClean="0"/>
              <a:t>of </a:t>
            </a:r>
            <a:r>
              <a:rPr lang="sv-SE" dirty="0" err="1" smtClean="0"/>
              <a:t>tweets</a:t>
            </a:r>
            <a:r>
              <a:rPr lang="sv-SE" dirty="0" smtClean="0"/>
              <a:t> that are </a:t>
            </a:r>
            <a:r>
              <a:rPr lang="sv-SE" dirty="0" smtClean="0"/>
              <a:t>positive/negative</a:t>
            </a:r>
          </a:p>
          <a:p>
            <a:r>
              <a:rPr lang="sv-SE" dirty="0" smtClean="0"/>
              <a:t>Word </a:t>
            </a:r>
            <a:r>
              <a:rPr lang="sv-SE" dirty="0" err="1" smtClean="0"/>
              <a:t>clouds</a:t>
            </a:r>
            <a:endParaRPr lang="sv-SE" dirty="0" smtClean="0"/>
          </a:p>
          <a:p>
            <a:r>
              <a:rPr lang="sv-SE" dirty="0" err="1" smtClean="0"/>
              <a:t>Classification</a:t>
            </a:r>
            <a:endParaRPr lang="sv-SE" dirty="0" smtClean="0"/>
          </a:p>
          <a:p>
            <a:pPr lvl="1"/>
            <a:r>
              <a:rPr lang="sv-SE" dirty="0" err="1" smtClean="0"/>
              <a:t>K-means</a:t>
            </a:r>
            <a:endParaRPr lang="sv-SE" dirty="0" smtClean="0"/>
          </a:p>
          <a:p>
            <a:pPr lvl="1"/>
            <a:r>
              <a:rPr lang="sv-SE" dirty="0" err="1" smtClean="0"/>
              <a:t>K-nearest-neighbors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Bayes</a:t>
            </a:r>
            <a:endParaRPr lang="sv-SE" dirty="0" smtClean="0"/>
          </a:p>
          <a:p>
            <a:pPr lvl="1"/>
            <a:r>
              <a:rPr lang="sv-SE" dirty="0" smtClean="0"/>
              <a:t>Support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forest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Classification</a:t>
            </a:r>
            <a:r>
              <a:rPr lang="sv-SE" dirty="0" smtClean="0"/>
              <a:t> of </a:t>
            </a:r>
            <a:r>
              <a:rPr lang="sv-SE" dirty="0" err="1" smtClean="0"/>
              <a:t>tweets</a:t>
            </a:r>
            <a:endParaRPr lang="sv-SE" dirty="0" smtClean="0"/>
          </a:p>
          <a:p>
            <a:pPr lvl="1"/>
            <a:r>
              <a:rPr lang="sv-SE" dirty="0" smtClean="0"/>
              <a:t>Is a </a:t>
            </a:r>
            <a:r>
              <a:rPr lang="sv-SE" dirty="0" err="1" smtClean="0"/>
              <a:t>word</a:t>
            </a:r>
            <a:r>
              <a:rPr lang="sv-SE" dirty="0" smtClean="0"/>
              <a:t> positive or negative?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positive or negative is it?</a:t>
            </a:r>
          </a:p>
          <a:p>
            <a:r>
              <a:rPr lang="sv-SE" dirty="0" err="1" smtClean="0"/>
              <a:t>Disadvantage</a:t>
            </a:r>
            <a:r>
              <a:rPr lang="sv-SE" dirty="0" smtClean="0"/>
              <a:t>: Hard to </a:t>
            </a:r>
            <a:r>
              <a:rPr lang="sv-SE" dirty="0" err="1" smtClean="0"/>
              <a:t>classify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, </a:t>
            </a:r>
            <a:r>
              <a:rPr lang="sv-SE" dirty="0" err="1" smtClean="0"/>
              <a:t>depends</a:t>
            </a:r>
            <a:r>
              <a:rPr lang="sv-SE" dirty="0" smtClean="0"/>
              <a:t> on the </a:t>
            </a:r>
            <a:r>
              <a:rPr lang="sv-SE" dirty="0" err="1" smtClean="0"/>
              <a:t>choice</a:t>
            </a:r>
            <a:r>
              <a:rPr lang="sv-SE" dirty="0" smtClean="0"/>
              <a:t> of </a:t>
            </a:r>
            <a:r>
              <a:rPr lang="sv-SE" dirty="0" err="1" smtClean="0"/>
              <a:t>one</a:t>
            </a:r>
            <a:r>
              <a:rPr lang="sv-SE" dirty="0" smtClean="0"/>
              <a:t> or a small group of </a:t>
            </a:r>
            <a:r>
              <a:rPr lang="sv-SE" dirty="0" err="1" smtClean="0"/>
              <a:t>individuals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Twitter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/>
          <a:lstStyle/>
          <a:p>
            <a:r>
              <a:rPr lang="sv-SE" dirty="0" smtClean="0"/>
              <a:t>Social </a:t>
            </a:r>
            <a:r>
              <a:rPr lang="sv-SE" dirty="0" err="1" smtClean="0"/>
              <a:t>network</a:t>
            </a:r>
            <a:r>
              <a:rPr lang="sv-SE" dirty="0" smtClean="0"/>
              <a:t>, </a:t>
            </a:r>
            <a:r>
              <a:rPr lang="sv-SE" dirty="0" err="1" smtClean="0"/>
              <a:t>launched</a:t>
            </a:r>
            <a:r>
              <a:rPr lang="sv-SE" dirty="0" smtClean="0"/>
              <a:t> in 2006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, maximum 140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sv-SE" dirty="0" smtClean="0"/>
              <a:t>1.3 billion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r>
              <a:rPr lang="en-US" dirty="0" smtClean="0"/>
              <a:t>320 million monthly active </a:t>
            </a:r>
            <a:r>
              <a:rPr lang="en-US" dirty="0" smtClean="0"/>
              <a:t>users</a:t>
            </a:r>
            <a:endParaRPr lang="sv-SE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average</a:t>
            </a:r>
            <a:r>
              <a:rPr lang="sv-SE" dirty="0" smtClean="0"/>
              <a:t> 303 million </a:t>
            </a:r>
            <a:r>
              <a:rPr lang="sv-SE" dirty="0" err="1" smtClean="0"/>
              <a:t>tweets/day</a:t>
            </a:r>
            <a:r>
              <a:rPr lang="sv-SE" dirty="0" smtClean="0"/>
              <a:t> (</a:t>
            </a:r>
            <a:r>
              <a:rPr lang="sv-SE" dirty="0" err="1" smtClean="0"/>
              <a:t>January</a:t>
            </a:r>
            <a:r>
              <a:rPr lang="sv-SE" dirty="0" smtClean="0"/>
              <a:t> 2016)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ubrik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17" name="Platshållare för innehåll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Two</a:t>
            </a:r>
            <a:r>
              <a:rPr lang="sv-SE" dirty="0" smtClean="0"/>
              <a:t> public </a:t>
            </a:r>
            <a:r>
              <a:rPr lang="sv-SE" dirty="0" err="1" smtClean="0"/>
              <a:t>API:s</a:t>
            </a:r>
            <a:endParaRPr lang="sv-SE" dirty="0" smtClean="0"/>
          </a:p>
          <a:p>
            <a:pPr lvl="1"/>
            <a:r>
              <a:rPr lang="sv-SE" dirty="0" err="1" smtClean="0"/>
              <a:t>Twitter</a:t>
            </a:r>
            <a:r>
              <a:rPr lang="sv-SE" dirty="0" smtClean="0"/>
              <a:t> REST API</a:t>
            </a:r>
          </a:p>
          <a:p>
            <a:pPr lvl="1"/>
            <a:r>
              <a:rPr lang="sv-SE" dirty="0" err="1" smtClean="0"/>
              <a:t>Streaming</a:t>
            </a:r>
            <a:r>
              <a:rPr lang="sv-SE" dirty="0" smtClean="0"/>
              <a:t> API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R </a:t>
            </a:r>
            <a:r>
              <a:rPr lang="sv-SE" sz="3200" dirty="0" err="1" smtClean="0"/>
              <a:t>packages</a:t>
            </a:r>
            <a:r>
              <a:rPr lang="sv-SE" sz="3200" dirty="0" smtClean="0"/>
              <a:t> for easy access (</a:t>
            </a:r>
            <a:r>
              <a:rPr lang="sv-SE" sz="3200" dirty="0" err="1" smtClean="0"/>
              <a:t>twitteR</a:t>
            </a:r>
            <a:r>
              <a:rPr lang="sv-SE" sz="3200" dirty="0" smtClean="0"/>
              <a:t>, </a:t>
            </a:r>
            <a:r>
              <a:rPr lang="sv-SE" sz="3200" dirty="0" err="1" smtClean="0"/>
              <a:t>streamR</a:t>
            </a:r>
            <a:r>
              <a:rPr lang="sv-SE" sz="3200" dirty="0" smtClean="0"/>
              <a:t>)</a:t>
            </a:r>
          </a:p>
          <a:p>
            <a:pPr>
              <a:buNone/>
            </a:pP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</a:t>
            </a:r>
            <a:r>
              <a:rPr lang="sv-SE" dirty="0" err="1" smtClean="0"/>
              <a:t>witter</a:t>
            </a:r>
            <a:r>
              <a:rPr lang="sv-SE" dirty="0" smtClean="0"/>
              <a:t> </a:t>
            </a:r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800" cap="none" dirty="0" err="1" smtClean="0"/>
              <a:t>Twitter</a:t>
            </a:r>
            <a:r>
              <a:rPr lang="sv-SE" sz="2800" cap="none" dirty="0" smtClean="0"/>
              <a:t> REST API</a:t>
            </a:r>
            <a:endParaRPr lang="sv-SE" sz="2800" cap="none" dirty="0" smtClean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half" idx="3"/>
          </p:nvPr>
        </p:nvSpPr>
        <p:spPr>
          <a:xfrm>
            <a:off x="4499992" y="1556792"/>
            <a:ext cx="4175447" cy="639762"/>
          </a:xfrm>
        </p:spPr>
        <p:txBody>
          <a:bodyPr/>
          <a:lstStyle/>
          <a:p>
            <a:r>
              <a:rPr lang="sv-SE" sz="2800" cap="none" dirty="0" smtClean="0"/>
              <a:t>Querys from </a:t>
            </a:r>
            <a:r>
              <a:rPr lang="sv-SE" sz="2800" cap="none" dirty="0" err="1" smtClean="0"/>
              <a:t>search</a:t>
            </a:r>
            <a:r>
              <a:rPr lang="sv-SE" sz="2800" cap="none" dirty="0" smtClean="0"/>
              <a:t> API</a:t>
            </a:r>
            <a:endParaRPr lang="sv-SE" sz="2800" cap="non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Follower</a:t>
            </a:r>
            <a:r>
              <a:rPr lang="sv-SE" sz="2400" dirty="0" smtClean="0"/>
              <a:t> data, </a:t>
            </a:r>
            <a:r>
              <a:rPr lang="sv-SE" sz="2400" dirty="0" err="1" smtClean="0"/>
              <a:t>profile</a:t>
            </a:r>
            <a:r>
              <a:rPr lang="sv-SE" sz="2400" dirty="0" smtClean="0"/>
              <a:t> data,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Limitation of </a:t>
            </a:r>
            <a:r>
              <a:rPr lang="sv-SE" sz="2400" dirty="0" err="1" smtClean="0"/>
              <a:t>requests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Twitter</a:t>
            </a:r>
            <a:r>
              <a:rPr lang="sv-SE" sz="2400" dirty="0" smtClean="0"/>
              <a:t> </a:t>
            </a:r>
            <a:r>
              <a:rPr lang="sv-SE" sz="2400" dirty="0" err="1" smtClean="0"/>
              <a:t>Search</a:t>
            </a:r>
            <a:r>
              <a:rPr lang="sv-SE" sz="2400" dirty="0" smtClean="0"/>
              <a:t> API</a:t>
            </a:r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000" dirty="0" err="1" smtClean="0"/>
              <a:t>Searches</a:t>
            </a:r>
            <a:r>
              <a:rPr lang="sv-SE" sz="2000" dirty="0" smtClean="0"/>
              <a:t> </a:t>
            </a:r>
            <a:r>
              <a:rPr lang="sv-SE" sz="2000" dirty="0" err="1" smtClean="0"/>
              <a:t>against</a:t>
            </a:r>
            <a:r>
              <a:rPr lang="sv-SE" sz="2000" dirty="0" smtClean="0"/>
              <a:t> a </a:t>
            </a:r>
            <a:r>
              <a:rPr lang="sv-SE" sz="2000" dirty="0" err="1" smtClean="0"/>
              <a:t>sample</a:t>
            </a:r>
            <a:r>
              <a:rPr lang="sv-SE" sz="2000" dirty="0" smtClean="0"/>
              <a:t> of recent </a:t>
            </a:r>
            <a:r>
              <a:rPr lang="sv-SE" sz="2000" dirty="0" err="1" smtClean="0"/>
              <a:t>tweets</a:t>
            </a:r>
            <a:endParaRPr lang="sv-SE" sz="20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000" dirty="0" err="1" smtClean="0"/>
              <a:t>Tweets</a:t>
            </a:r>
            <a:r>
              <a:rPr lang="sv-SE" sz="2000" dirty="0" smtClean="0"/>
              <a:t> </a:t>
            </a:r>
            <a:r>
              <a:rPr lang="sv-SE" sz="2000" dirty="0" err="1" smtClean="0"/>
              <a:t>published</a:t>
            </a:r>
            <a:r>
              <a:rPr lang="sv-SE" sz="2000" dirty="0" smtClean="0"/>
              <a:t> in the </a:t>
            </a:r>
            <a:r>
              <a:rPr lang="sv-SE" sz="2000" dirty="0" err="1" smtClean="0"/>
              <a:t>past</a:t>
            </a:r>
            <a:r>
              <a:rPr lang="sv-SE" sz="2000" dirty="0" smtClean="0"/>
              <a:t> 7 </a:t>
            </a:r>
            <a:r>
              <a:rPr lang="sv-SE" sz="2000" dirty="0" err="1" smtClean="0"/>
              <a:t>days</a:t>
            </a:r>
            <a:endParaRPr lang="sv-SE" sz="20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dirty="0" smtClean="0"/>
          </a:p>
          <a:p>
            <a:endParaRPr lang="sv-SE" dirty="0" smtClean="0"/>
          </a:p>
          <a:p>
            <a:pPr lvl="2"/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pic>
        <p:nvPicPr>
          <p:cNvPr id="7" name="Platshållare för innehåll 6" descr="querys1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420888"/>
            <a:ext cx="4041775" cy="2485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</a:t>
            </a:r>
            <a:r>
              <a:rPr lang="sv-SE" dirty="0" err="1" smtClean="0"/>
              <a:t>witter</a:t>
            </a:r>
            <a:r>
              <a:rPr lang="sv-SE" dirty="0" smtClean="0"/>
              <a:t> </a:t>
            </a:r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800" dirty="0" err="1" smtClean="0"/>
              <a:t>Streaming</a:t>
            </a:r>
            <a:r>
              <a:rPr lang="sv-SE" sz="2800" dirty="0" smtClean="0"/>
              <a:t> API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half" idx="3"/>
          </p:nvPr>
        </p:nvSpPr>
        <p:spPr>
          <a:xfrm>
            <a:off x="4644008" y="1556792"/>
            <a:ext cx="4031431" cy="639762"/>
          </a:xfrm>
        </p:spPr>
        <p:txBody>
          <a:bodyPr/>
          <a:lstStyle/>
          <a:p>
            <a:r>
              <a:rPr lang="sv-SE" sz="2800" cap="none" dirty="0" err="1" smtClean="0"/>
              <a:t>L</a:t>
            </a:r>
            <a:r>
              <a:rPr lang="sv-SE" sz="2800" cap="none" dirty="0" err="1" smtClean="0"/>
              <a:t>ocation</a:t>
            </a:r>
            <a:r>
              <a:rPr lang="sv-SE" sz="2800" cap="none" dirty="0" smtClean="0"/>
              <a:t> </a:t>
            </a:r>
            <a:r>
              <a:rPr lang="sv-SE" sz="2800" cap="none" dirty="0" err="1" smtClean="0"/>
              <a:t>queries</a:t>
            </a:r>
            <a:endParaRPr lang="sv-SE" sz="2800" cap="non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Tweets</a:t>
            </a:r>
            <a:r>
              <a:rPr lang="sv-SE" sz="2400" dirty="0" smtClean="0"/>
              <a:t> as </a:t>
            </a:r>
            <a:r>
              <a:rPr lang="sv-SE" sz="2400" dirty="0" err="1" smtClean="0"/>
              <a:t>they</a:t>
            </a:r>
            <a:r>
              <a:rPr lang="sv-SE" sz="2400" dirty="0" smtClean="0"/>
              <a:t> are </a:t>
            </a:r>
            <a:r>
              <a:rPr lang="sv-SE" sz="2400" dirty="0" err="1" smtClean="0"/>
              <a:t>tweeted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Public </a:t>
            </a:r>
            <a:r>
              <a:rPr lang="sv-SE" sz="2400" dirty="0" err="1" smtClean="0"/>
              <a:t>stream</a:t>
            </a:r>
            <a:r>
              <a:rPr lang="sv-SE" sz="2400" dirty="0" smtClean="0"/>
              <a:t> and </a:t>
            </a:r>
            <a:r>
              <a:rPr lang="sv-SE" sz="2400" dirty="0" err="1" smtClean="0"/>
              <a:t>user</a:t>
            </a:r>
            <a:r>
              <a:rPr lang="sv-SE" sz="2400" dirty="0" smtClean="0"/>
              <a:t> </a:t>
            </a:r>
            <a:r>
              <a:rPr lang="sv-SE" sz="2400" dirty="0" err="1" smtClean="0"/>
              <a:t>stream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Recieve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r>
              <a:rPr lang="sv-SE" sz="2400" dirty="0" smtClean="0"/>
              <a:t> </a:t>
            </a:r>
            <a:r>
              <a:rPr lang="sv-SE" sz="2400" dirty="0" err="1" smtClean="0"/>
              <a:t>depending</a:t>
            </a:r>
            <a:r>
              <a:rPr lang="sv-SE" sz="2400" dirty="0" smtClean="0"/>
              <a:t> on </a:t>
            </a:r>
            <a:r>
              <a:rPr lang="sv-SE" sz="2400" dirty="0" err="1" smtClean="0"/>
              <a:t>language</a:t>
            </a:r>
            <a:r>
              <a:rPr lang="sv-SE" sz="2400" dirty="0" smtClean="0"/>
              <a:t>, </a:t>
            </a:r>
            <a:r>
              <a:rPr lang="sv-SE" sz="2400" dirty="0" err="1" smtClean="0"/>
              <a:t>user/users</a:t>
            </a:r>
            <a:r>
              <a:rPr lang="sv-SE" sz="2400" dirty="0" smtClean="0"/>
              <a:t>, </a:t>
            </a:r>
            <a:r>
              <a:rPr lang="sv-SE" sz="2400" dirty="0" err="1" smtClean="0"/>
              <a:t>words/hashtags</a:t>
            </a:r>
            <a:r>
              <a:rPr lang="sv-SE" sz="2400" dirty="0" smtClean="0"/>
              <a:t> or </a:t>
            </a:r>
            <a:r>
              <a:rPr lang="sv-SE" sz="2400" dirty="0" err="1" smtClean="0"/>
              <a:t>location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sz="2400" dirty="0" smtClean="0"/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sv-SE" dirty="0" smtClean="0"/>
          </a:p>
          <a:p>
            <a:endParaRPr lang="sv-SE" dirty="0" smtClean="0"/>
          </a:p>
          <a:p>
            <a:pPr lvl="2"/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pic>
        <p:nvPicPr>
          <p:cNvPr id="11" name="Platshållare för innehåll 10" descr="queryLoc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492896"/>
            <a:ext cx="4104456" cy="2016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use</a:t>
            </a:r>
            <a:r>
              <a:rPr lang="sv-SE" dirty="0" smtClean="0"/>
              <a:t> of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Predict</a:t>
            </a:r>
            <a:r>
              <a:rPr lang="sv-SE" dirty="0" smtClean="0"/>
              <a:t> real world </a:t>
            </a:r>
            <a:r>
              <a:rPr lang="sv-SE" dirty="0" err="1" smtClean="0"/>
              <a:t>outcomes</a:t>
            </a:r>
            <a:endParaRPr lang="sv-SE" dirty="0" smtClean="0"/>
          </a:p>
          <a:p>
            <a:pPr lvl="1"/>
            <a:r>
              <a:rPr lang="sv-SE" dirty="0" err="1" smtClean="0"/>
              <a:t>Presidential</a:t>
            </a:r>
            <a:r>
              <a:rPr lang="sv-SE" dirty="0" smtClean="0"/>
              <a:t> </a:t>
            </a:r>
            <a:r>
              <a:rPr lang="sv-SE" dirty="0" err="1" smtClean="0"/>
              <a:t>elections</a:t>
            </a:r>
            <a:endParaRPr lang="sv-SE" dirty="0" smtClean="0"/>
          </a:p>
          <a:p>
            <a:pPr lvl="1"/>
            <a:r>
              <a:rPr lang="sv-SE" dirty="0" err="1" smtClean="0"/>
              <a:t>Box-office</a:t>
            </a:r>
            <a:r>
              <a:rPr lang="sv-SE" dirty="0" smtClean="0"/>
              <a:t> </a:t>
            </a:r>
            <a:r>
              <a:rPr lang="sv-SE" dirty="0" err="1" smtClean="0"/>
              <a:t>revenues</a:t>
            </a:r>
            <a:r>
              <a:rPr lang="sv-SE" dirty="0" smtClean="0"/>
              <a:t> for </a:t>
            </a:r>
            <a:r>
              <a:rPr lang="sv-SE" dirty="0" err="1" smtClean="0"/>
              <a:t>movies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Detect</a:t>
            </a:r>
            <a:r>
              <a:rPr lang="sv-SE" dirty="0" smtClean="0"/>
              <a:t> </a:t>
            </a:r>
            <a:r>
              <a:rPr lang="sv-SE" dirty="0" err="1" smtClean="0"/>
              <a:t>earthquakes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people</a:t>
            </a:r>
            <a:r>
              <a:rPr lang="sv-SE" dirty="0" smtClean="0"/>
              <a:t>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diseases</a:t>
            </a:r>
            <a:r>
              <a:rPr lang="sv-SE" dirty="0" smtClean="0"/>
              <a:t> – Public </a:t>
            </a:r>
            <a:r>
              <a:rPr lang="sv-SE" dirty="0" err="1" smtClean="0"/>
              <a:t>health</a:t>
            </a:r>
            <a:r>
              <a:rPr lang="sv-SE" dirty="0" smtClean="0"/>
              <a:t>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US </a:t>
            </a:r>
            <a:r>
              <a:rPr lang="sv-SE" dirty="0" err="1" smtClean="0"/>
              <a:t>p</a:t>
            </a:r>
            <a:r>
              <a:rPr lang="sv-SE" dirty="0" err="1" smtClean="0"/>
              <a:t>residential</a:t>
            </a:r>
            <a:r>
              <a:rPr lang="sv-SE" dirty="0" smtClean="0"/>
              <a:t> </a:t>
            </a:r>
            <a:r>
              <a:rPr lang="sv-SE" dirty="0" err="1" smtClean="0"/>
              <a:t>elections</a:t>
            </a:r>
            <a:r>
              <a:rPr lang="sv-SE" dirty="0" smtClean="0"/>
              <a:t> in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 smtClean="0"/>
          </a:p>
          <a:p>
            <a:pPr lvl="1"/>
            <a:r>
              <a:rPr lang="sv-SE" dirty="0" err="1" smtClean="0"/>
              <a:t>Classify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as negative, positive or </a:t>
            </a:r>
            <a:r>
              <a:rPr lang="sv-SE" dirty="0" smtClean="0"/>
              <a:t>neutral</a:t>
            </a:r>
          </a:p>
          <a:p>
            <a:pPr lvl="1"/>
            <a:r>
              <a:rPr lang="sv-SE" dirty="0" smtClean="0"/>
              <a:t>Public opinion on 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the </a:t>
            </a:r>
            <a:r>
              <a:rPr lang="sv-SE" dirty="0" err="1" smtClean="0"/>
              <a:t>weeks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the </a:t>
            </a:r>
            <a:r>
              <a:rPr lang="sv-SE" dirty="0" err="1" smtClean="0"/>
              <a:t>election</a:t>
            </a:r>
            <a:endParaRPr lang="sv-SE" dirty="0" smtClean="0"/>
          </a:p>
          <a:p>
            <a:r>
              <a:rPr lang="sv-SE" dirty="0" smtClean="0"/>
              <a:t> </a:t>
            </a:r>
            <a:r>
              <a:rPr lang="sv-SE" dirty="0" smtClean="0"/>
              <a:t>Word </a:t>
            </a:r>
            <a:r>
              <a:rPr lang="sv-SE" dirty="0" err="1" smtClean="0"/>
              <a:t>clouds</a:t>
            </a:r>
            <a:endParaRPr lang="sv-SE" dirty="0" smtClean="0"/>
          </a:p>
          <a:p>
            <a:pPr lvl="1"/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people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</a:t>
            </a:r>
            <a:r>
              <a:rPr lang="sv-SE" dirty="0" err="1" smtClean="0"/>
              <a:t>together</a:t>
            </a:r>
            <a:r>
              <a:rPr lang="sv-SE" dirty="0" smtClean="0"/>
              <a:t> with ”</a:t>
            </a:r>
            <a:r>
              <a:rPr lang="sv-SE" dirty="0" err="1" smtClean="0"/>
              <a:t>election</a:t>
            </a:r>
            <a:r>
              <a:rPr lang="sv-SE" dirty="0" smtClean="0"/>
              <a:t>”</a:t>
            </a:r>
          </a:p>
          <a:p>
            <a:pPr lvl="1"/>
            <a:endParaRPr lang="sv-SE" dirty="0"/>
          </a:p>
        </p:txBody>
      </p:sp>
      <p:pic>
        <p:nvPicPr>
          <p:cNvPr id="7" name="Platshållare för innehåll 6" descr="sentimen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9893"/>
          <a:stretch>
            <a:fillRect/>
          </a:stretch>
        </p:blipFill>
        <p:spPr>
          <a:xfrm>
            <a:off x="4499992" y="1700808"/>
            <a:ext cx="3960440" cy="2520280"/>
          </a:xfrm>
        </p:spPr>
      </p:pic>
      <p:pic>
        <p:nvPicPr>
          <p:cNvPr id="8" name="Bildobjekt 7" descr="wordCloud.PNG"/>
          <p:cNvPicPr>
            <a:picLocks noChangeAspect="1"/>
          </p:cNvPicPr>
          <p:nvPr/>
        </p:nvPicPr>
        <p:blipFill>
          <a:blip r:embed="rId3" cstate="print"/>
          <a:srcRect r="3896" b="1723"/>
          <a:stretch>
            <a:fillRect/>
          </a:stretch>
        </p:blipFill>
        <p:spPr>
          <a:xfrm>
            <a:off x="4499993" y="4293096"/>
            <a:ext cx="395547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</a:t>
            </a:r>
            <a:r>
              <a:rPr lang="sv-SE" dirty="0" err="1" smtClean="0"/>
              <a:t>pre-processing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Clean data</a:t>
            </a:r>
          </a:p>
          <a:p>
            <a:pPr lvl="1"/>
            <a:r>
              <a:rPr lang="sv-SE" dirty="0" smtClean="0"/>
              <a:t>All letters in </a:t>
            </a:r>
            <a:r>
              <a:rPr lang="sv-SE" dirty="0" err="1" smtClean="0"/>
              <a:t>lowercase</a:t>
            </a:r>
            <a:endParaRPr lang="sv-SE" dirty="0" smtClean="0"/>
          </a:p>
          <a:p>
            <a:pPr lvl="1"/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punctutations</a:t>
            </a:r>
            <a:r>
              <a:rPr lang="sv-SE" dirty="0" smtClean="0"/>
              <a:t>, smileys etc. </a:t>
            </a:r>
          </a:p>
          <a:p>
            <a:pPr lvl="1"/>
            <a:r>
              <a:rPr lang="sv-SE" dirty="0" err="1" smtClean="0"/>
              <a:t>Steeming</a:t>
            </a:r>
            <a:r>
              <a:rPr lang="sv-SE" dirty="0" smtClean="0"/>
              <a:t> </a:t>
            </a:r>
          </a:p>
          <a:p>
            <a:r>
              <a:rPr lang="sv-SE" dirty="0" smtClean="0"/>
              <a:t>TF-IDF transformations</a:t>
            </a:r>
          </a:p>
          <a:p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jutet">
  <a:themeElements>
    <a:clrScheme name="Anpassat 1">
      <a:dk1>
        <a:sysClr val="windowText" lastClr="000000"/>
      </a:dk1>
      <a:lt1>
        <a:sysClr val="window" lastClr="FFFFFF"/>
      </a:lt1>
      <a:dk2>
        <a:srgbClr val="4099F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jutet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jute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244</TotalTime>
  <Words>274</Words>
  <Application>Microsoft Office PowerPoint</Application>
  <PresentationFormat>Bildspel på skärmen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Gjutet</vt:lpstr>
      <vt:lpstr>Twitter – Why and how</vt:lpstr>
      <vt:lpstr>What is Twitter?</vt:lpstr>
      <vt:lpstr>Access Twitter data</vt:lpstr>
      <vt:lpstr>Access Twitter data</vt:lpstr>
      <vt:lpstr>Access Twitter data</vt:lpstr>
      <vt:lpstr>The use of tweets</vt:lpstr>
      <vt:lpstr>US presidential elections in tweets</vt:lpstr>
      <vt:lpstr>Bild 8</vt:lpstr>
      <vt:lpstr>Data pre-processing</vt:lpstr>
      <vt:lpstr>Analyze tweets</vt:lpstr>
      <vt:lpstr>Sentiment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– Why and how</dc:title>
  <dc:creator>Gustav</dc:creator>
  <cp:lastModifiedBy>Gustav</cp:lastModifiedBy>
  <cp:revision>27</cp:revision>
  <dcterms:created xsi:type="dcterms:W3CDTF">2016-04-22T10:55:59Z</dcterms:created>
  <dcterms:modified xsi:type="dcterms:W3CDTF">2016-04-28T10:17:28Z</dcterms:modified>
</cp:coreProperties>
</file>