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8" autoAdjust="0"/>
  </p:normalViewPr>
  <p:slideViewPr>
    <p:cSldViewPr>
      <p:cViewPr varScale="1">
        <p:scale>
          <a:sx n="86" d="100"/>
          <a:sy n="86" d="100"/>
        </p:scale>
        <p:origin x="23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2D3A-81BD-45C1-9E3F-E3D63DFA29FB}" type="datetimeFigureOut">
              <a:rPr lang="sv-SE" smtClean="0"/>
              <a:t>2016-05-13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C763-A577-4139-9468-42C163C5ADD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04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342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Twitter REST API: 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Follower</a:t>
            </a:r>
            <a:r>
              <a:rPr lang="sv-SE" sz="2400" dirty="0" smtClean="0"/>
              <a:t> data, </a:t>
            </a:r>
            <a:r>
              <a:rPr lang="sv-SE" sz="2400" dirty="0" err="1" smtClean="0"/>
              <a:t>profile</a:t>
            </a:r>
            <a:r>
              <a:rPr lang="sv-SE" sz="2400" dirty="0" smtClean="0"/>
              <a:t> data,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Limitation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requests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Searches</a:t>
            </a:r>
            <a:r>
              <a:rPr lang="sv-SE" sz="2400" dirty="0" smtClean="0"/>
              <a:t> </a:t>
            </a:r>
            <a:r>
              <a:rPr lang="sv-SE" sz="2400" dirty="0" err="1" smtClean="0"/>
              <a:t>against</a:t>
            </a:r>
            <a:r>
              <a:rPr lang="sv-SE" sz="2400" dirty="0" smtClean="0"/>
              <a:t> a </a:t>
            </a:r>
            <a:r>
              <a:rPr lang="sv-SE" sz="2400" dirty="0" err="1" smtClean="0"/>
              <a:t>sample</a:t>
            </a:r>
            <a:r>
              <a:rPr lang="sv-SE" sz="2400" dirty="0" smtClean="0"/>
              <a:t>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</a:pPr>
            <a:endParaRPr lang="sv-SE" sz="24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</a:pPr>
            <a:r>
              <a:rPr lang="sv-SE" sz="2400" dirty="0" smtClean="0"/>
              <a:t>Streaming API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Tweets</a:t>
            </a:r>
            <a:r>
              <a:rPr lang="sv-SE" sz="2400" dirty="0" smtClean="0"/>
              <a:t> as </a:t>
            </a:r>
            <a:r>
              <a:rPr lang="sv-SE" sz="2400" dirty="0" err="1" smtClean="0"/>
              <a:t>they</a:t>
            </a:r>
            <a:r>
              <a:rPr lang="sv-SE" sz="2400" dirty="0" smtClean="0"/>
              <a:t> </a:t>
            </a:r>
            <a:r>
              <a:rPr lang="sv-SE" sz="2400" dirty="0" err="1" smtClean="0"/>
              <a:t>are</a:t>
            </a:r>
            <a:r>
              <a:rPr lang="sv-SE" sz="2400" dirty="0" smtClean="0"/>
              <a:t> </a:t>
            </a:r>
            <a:r>
              <a:rPr lang="sv-SE" sz="2400" dirty="0" err="1" smtClean="0"/>
              <a:t>tweeted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No sampling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Public </a:t>
            </a:r>
            <a:r>
              <a:rPr lang="sv-SE" sz="2400" dirty="0" err="1" smtClean="0"/>
              <a:t>stream</a:t>
            </a:r>
            <a:r>
              <a:rPr lang="sv-SE" sz="2400" dirty="0" smtClean="0"/>
              <a:t> and </a:t>
            </a:r>
            <a:r>
              <a:rPr lang="sv-SE" sz="2400" dirty="0" err="1" smtClean="0"/>
              <a:t>user</a:t>
            </a:r>
            <a:r>
              <a:rPr lang="sv-SE" sz="2400" dirty="0" smtClean="0"/>
              <a:t> </a:t>
            </a:r>
            <a:r>
              <a:rPr lang="sv-SE" sz="2400" dirty="0" err="1" smtClean="0"/>
              <a:t>stream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Recieve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r>
              <a:rPr lang="sv-SE" sz="2400" dirty="0" smtClean="0"/>
              <a:t> </a:t>
            </a:r>
            <a:r>
              <a:rPr lang="sv-SE" sz="2400" dirty="0" err="1" smtClean="0"/>
              <a:t>depending</a:t>
            </a:r>
            <a:r>
              <a:rPr lang="sv-SE" sz="2400" dirty="0" smtClean="0"/>
              <a:t> on </a:t>
            </a:r>
            <a:r>
              <a:rPr lang="sv-SE" sz="2400" dirty="0" err="1" smtClean="0"/>
              <a:t>language</a:t>
            </a:r>
            <a:r>
              <a:rPr lang="sv-SE" sz="2400" dirty="0" smtClean="0"/>
              <a:t>, </a:t>
            </a:r>
            <a:r>
              <a:rPr lang="sv-SE" sz="2400" dirty="0" err="1" smtClean="0"/>
              <a:t>user</a:t>
            </a:r>
            <a:r>
              <a:rPr lang="sv-SE" sz="2400" dirty="0" smtClean="0"/>
              <a:t>/</a:t>
            </a:r>
            <a:r>
              <a:rPr lang="sv-SE" sz="2400" dirty="0" err="1" smtClean="0"/>
              <a:t>users</a:t>
            </a:r>
            <a:r>
              <a:rPr lang="sv-SE" sz="2400" dirty="0" smtClean="0"/>
              <a:t>, </a:t>
            </a:r>
            <a:r>
              <a:rPr lang="sv-SE" sz="2400" dirty="0" err="1" smtClean="0"/>
              <a:t>words</a:t>
            </a:r>
            <a:r>
              <a:rPr lang="sv-SE" sz="2400" dirty="0" smtClean="0"/>
              <a:t>/</a:t>
            </a:r>
            <a:r>
              <a:rPr lang="sv-SE" sz="2400" dirty="0" err="1" smtClean="0"/>
              <a:t>hashtags</a:t>
            </a:r>
            <a:r>
              <a:rPr lang="sv-SE" sz="2400" dirty="0" smtClean="0"/>
              <a:t> or </a:t>
            </a:r>
            <a:r>
              <a:rPr lang="sv-SE" sz="2400" dirty="0" err="1" smtClean="0"/>
              <a:t>location</a:t>
            </a:r>
            <a:endParaRPr lang="sv-SE" sz="240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79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v-S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DC88DAC-BFFC-42AC-82DE-FBDFF6BE271E}" type="datetimeFigureOut">
              <a:rPr lang="sv-SE" smtClean="0"/>
              <a:pPr/>
              <a:t>2016-05-13</a:t>
            </a:fld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 Mining – Twitter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Gustav </a:t>
            </a:r>
            <a:r>
              <a:rPr lang="sv-SE" dirty="0" err="1" smtClean="0"/>
              <a:t>Sternelöv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3, </a:t>
            </a:r>
            <a:r>
              <a:rPr lang="sv-SE" dirty="0" err="1"/>
              <a:t>cont</a:t>
            </a:r>
            <a:r>
              <a:rPr lang="sv-SE" dirty="0"/>
              <a:t>.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Porter’s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lvl="1"/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most</a:t>
            </a:r>
            <a:r>
              <a:rPr lang="sv-SE" dirty="0" smtClean="0"/>
              <a:t> common </a:t>
            </a:r>
            <a:r>
              <a:rPr lang="sv-SE" dirty="0" err="1" smtClean="0"/>
              <a:t>approaches</a:t>
            </a:r>
            <a:r>
              <a:rPr lang="sv-SE" dirty="0" smtClean="0"/>
              <a:t> for </a:t>
            </a:r>
            <a:r>
              <a:rPr lang="sv-SE" dirty="0" err="1" smtClean="0"/>
              <a:t>stemming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323236" cy="1641539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10500"/>
            <a:ext cx="6323236" cy="15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Analyze</a:t>
            </a:r>
            <a:r>
              <a:rPr lang="sv-SE" dirty="0" smtClean="0"/>
              <a:t> data – The Ebola </a:t>
            </a:r>
            <a:r>
              <a:rPr lang="sv-SE" dirty="0" err="1" smtClean="0"/>
              <a:t>outbreak</a:t>
            </a:r>
            <a:endParaRPr lang="sv-SE" dirty="0" smtClean="0"/>
          </a:p>
          <a:p>
            <a:pPr lvl="1"/>
            <a:r>
              <a:rPr lang="sv-SE" dirty="0" err="1" smtClean="0"/>
              <a:t>Time</a:t>
            </a:r>
            <a:r>
              <a:rPr lang="sv-SE" dirty="0" smtClean="0"/>
              <a:t>-series to </a:t>
            </a:r>
            <a:r>
              <a:rPr lang="sv-SE" dirty="0" err="1" smtClean="0"/>
              <a:t>analyze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in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and </a:t>
            </a:r>
            <a:r>
              <a:rPr lang="sv-SE" dirty="0" err="1" smtClean="0"/>
              <a:t>geographical</a:t>
            </a:r>
            <a:r>
              <a:rPr lang="sv-SE" dirty="0" smtClean="0"/>
              <a:t> </a:t>
            </a:r>
            <a:r>
              <a:rPr lang="sv-SE" dirty="0" err="1" smtClean="0"/>
              <a:t>spread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27852"/>
            <a:ext cx="6696744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31640" y="4972000"/>
            <a:ext cx="7195460" cy="664536"/>
          </a:xfrm>
        </p:spPr>
        <p:txBody>
          <a:bodyPr>
            <a:noAutofit/>
          </a:bodyPr>
          <a:lstStyle/>
          <a:p>
            <a:r>
              <a:rPr lang="sv-SE" sz="3600" dirty="0"/>
              <a:t>Mining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tweets</a:t>
            </a:r>
            <a:r>
              <a:rPr lang="sv-SE" sz="3600" dirty="0"/>
              <a:t> – Step </a:t>
            </a:r>
            <a:r>
              <a:rPr lang="sv-SE" sz="3600" dirty="0" smtClean="0"/>
              <a:t>4, </a:t>
            </a:r>
            <a:r>
              <a:rPr lang="sv-SE" sz="3600" dirty="0" err="1" smtClean="0"/>
              <a:t>cont</a:t>
            </a:r>
            <a:r>
              <a:rPr lang="sv-SE" sz="2800" dirty="0" smtClean="0"/>
              <a:t>.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sz="half" idx="2"/>
          </p:nvPr>
        </p:nvSpPr>
        <p:spPr>
          <a:xfrm>
            <a:off x="2699793" y="5733256"/>
            <a:ext cx="5856042" cy="912255"/>
          </a:xfrm>
        </p:spPr>
        <p:txBody>
          <a:bodyPr>
            <a:normAutofit/>
          </a:bodyPr>
          <a:lstStyle/>
          <a:p>
            <a:r>
              <a:rPr lang="sv-SE" sz="2600" dirty="0" smtClean="0"/>
              <a:t>N-grams </a:t>
            </a:r>
            <a:r>
              <a:rPr lang="sv-SE" sz="2600" dirty="0" err="1" smtClean="0"/>
              <a:t>clustered</a:t>
            </a:r>
            <a:r>
              <a:rPr lang="sv-SE" sz="2600" dirty="0" smtClean="0"/>
              <a:t> </a:t>
            </a:r>
            <a:r>
              <a:rPr lang="sv-SE" sz="2600" dirty="0" err="1" smtClean="0"/>
              <a:t>with</a:t>
            </a:r>
            <a:r>
              <a:rPr lang="sv-SE" sz="2600" dirty="0" smtClean="0"/>
              <a:t> the k-</a:t>
            </a:r>
            <a:r>
              <a:rPr lang="sv-SE" sz="2600" dirty="0" err="1" smtClean="0"/>
              <a:t>means</a:t>
            </a:r>
            <a:r>
              <a:rPr lang="sv-SE" sz="2600" dirty="0" smtClean="0"/>
              <a:t> </a:t>
            </a:r>
            <a:r>
              <a:rPr lang="sv-SE" sz="2600" dirty="0" err="1" smtClean="0"/>
              <a:t>algorithm</a:t>
            </a:r>
            <a:endParaRPr lang="sv-SE" sz="2600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" b="1106"/>
          <a:stretch/>
        </p:blipFill>
        <p:spPr>
          <a:xfrm>
            <a:off x="251520" y="188640"/>
            <a:ext cx="8534400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9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 smtClean="0"/>
              <a:t>The US </a:t>
            </a:r>
            <a:r>
              <a:rPr lang="sv-SE" sz="3900" dirty="0" err="1" smtClean="0"/>
              <a:t>presidential</a:t>
            </a:r>
            <a:r>
              <a:rPr lang="sv-SE" sz="3900" dirty="0" smtClean="0"/>
              <a:t> </a:t>
            </a:r>
            <a:r>
              <a:rPr lang="sv-SE" sz="3900" dirty="0" err="1" smtClean="0"/>
              <a:t>election</a:t>
            </a:r>
            <a:r>
              <a:rPr lang="sv-SE" sz="3900" dirty="0" smtClean="0"/>
              <a:t> in 2012 </a:t>
            </a:r>
            <a:r>
              <a:rPr lang="sv-SE" sz="3900" dirty="0" err="1" smtClean="0"/>
              <a:t>reflected</a:t>
            </a:r>
            <a:r>
              <a:rPr lang="sv-SE" sz="3900" dirty="0" smtClean="0"/>
              <a:t> in </a:t>
            </a:r>
            <a:r>
              <a:rPr lang="sv-SE" sz="3900" dirty="0" err="1" smtClean="0"/>
              <a:t>tweets</a:t>
            </a:r>
            <a:endParaRPr lang="sv-SE" sz="39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Aim</a:t>
            </a:r>
            <a:r>
              <a:rPr lang="sv-SE" dirty="0"/>
              <a:t>: </a:t>
            </a:r>
          </a:p>
          <a:p>
            <a:pPr lvl="1"/>
            <a:r>
              <a:rPr lang="sv-SE" dirty="0" err="1"/>
              <a:t>Compare</a:t>
            </a:r>
            <a:r>
              <a:rPr lang="sv-SE" dirty="0"/>
              <a:t> sentiments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candidates</a:t>
            </a:r>
            <a:r>
              <a:rPr lang="sv-SE" dirty="0"/>
              <a:t> and </a:t>
            </a:r>
            <a:r>
              <a:rPr lang="sv-SE" dirty="0" err="1"/>
              <a:t>keywords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and </a:t>
            </a:r>
            <a:r>
              <a:rPr lang="sv-SE" dirty="0" err="1"/>
              <a:t>after</a:t>
            </a:r>
            <a:r>
              <a:rPr lang="sv-SE" dirty="0"/>
              <a:t> the </a:t>
            </a:r>
            <a:r>
              <a:rPr lang="sv-SE" dirty="0" err="1" smtClean="0"/>
              <a:t>election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 from </a:t>
            </a:r>
            <a:r>
              <a:rPr lang="sv-SE" dirty="0" err="1" smtClean="0"/>
              <a:t>October</a:t>
            </a:r>
            <a:r>
              <a:rPr lang="sv-SE" dirty="0" smtClean="0"/>
              <a:t> to November 2012</a:t>
            </a:r>
          </a:p>
          <a:p>
            <a:r>
              <a:rPr lang="sv-SE" dirty="0" smtClean="0"/>
              <a:t>Total </a:t>
            </a:r>
            <a:r>
              <a:rPr lang="sv-SE" dirty="0" err="1" smtClean="0"/>
              <a:t>of</a:t>
            </a:r>
            <a:r>
              <a:rPr lang="sv-SE" dirty="0" smtClean="0"/>
              <a:t> 196,000 </a:t>
            </a:r>
            <a:r>
              <a:rPr lang="sv-SE" dirty="0" err="1" smtClean="0"/>
              <a:t>tweets</a:t>
            </a:r>
            <a:endParaRPr lang="sv-SE" dirty="0" smtClean="0"/>
          </a:p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keywords</a:t>
            </a:r>
            <a:r>
              <a:rPr lang="sv-SE" dirty="0" smtClean="0"/>
              <a:t>: </a:t>
            </a:r>
          </a:p>
          <a:p>
            <a:pPr lvl="1"/>
            <a:r>
              <a:rPr lang="sv-SE" dirty="0" err="1" smtClean="0"/>
              <a:t>Candidates</a:t>
            </a:r>
            <a:r>
              <a:rPr lang="sv-SE" dirty="0" smtClean="0"/>
              <a:t> </a:t>
            </a:r>
            <a:r>
              <a:rPr lang="sv-SE" dirty="0" err="1" smtClean="0"/>
              <a:t>names</a:t>
            </a:r>
            <a:r>
              <a:rPr lang="sv-SE" dirty="0" smtClean="0"/>
              <a:t>, </a:t>
            </a:r>
            <a:r>
              <a:rPr lang="sv-SE" dirty="0" err="1" smtClean="0"/>
              <a:t>election</a:t>
            </a:r>
            <a:r>
              <a:rPr lang="sv-SE" dirty="0" smtClean="0"/>
              <a:t> </a:t>
            </a:r>
            <a:r>
              <a:rPr lang="sv-SE" dirty="0" err="1" smtClean="0"/>
              <a:t>related</a:t>
            </a:r>
            <a:r>
              <a:rPr lang="sv-SE" dirty="0" smtClean="0"/>
              <a:t> </a:t>
            </a:r>
            <a:r>
              <a:rPr lang="sv-SE" dirty="0" err="1" smtClean="0"/>
              <a:t>hashtags</a:t>
            </a:r>
            <a:r>
              <a:rPr lang="sv-SE" dirty="0" smtClean="0"/>
              <a:t> and </a:t>
            </a:r>
            <a:r>
              <a:rPr lang="sv-SE" dirty="0" err="1" smtClean="0"/>
              <a:t>candidates</a:t>
            </a:r>
            <a:r>
              <a:rPr lang="sv-SE" dirty="0" smtClean="0"/>
              <a:t> </a:t>
            </a:r>
            <a:r>
              <a:rPr lang="sv-SE" dirty="0" err="1" smtClean="0"/>
              <a:t>hashtags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74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 smtClean="0"/>
              <a:t>tweets</a:t>
            </a:r>
            <a:r>
              <a:rPr lang="sv-SE" sz="3900" dirty="0" smtClean="0"/>
              <a:t>, </a:t>
            </a:r>
            <a:r>
              <a:rPr lang="sv-SE" sz="3900" dirty="0" err="1" smtClean="0"/>
              <a:t>cont</a:t>
            </a:r>
            <a:r>
              <a:rPr lang="sv-SE" sz="3900" dirty="0" smtClean="0"/>
              <a:t>.</a:t>
            </a:r>
            <a:endParaRPr lang="sv-SE" sz="39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cleaning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Removal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stop </a:t>
            </a:r>
            <a:r>
              <a:rPr lang="sv-SE" dirty="0" err="1"/>
              <a:t>words</a:t>
            </a:r>
            <a:r>
              <a:rPr lang="sv-SE" dirty="0"/>
              <a:t>, </a:t>
            </a:r>
            <a:r>
              <a:rPr lang="sv-SE" dirty="0" err="1"/>
              <a:t>punctuation</a:t>
            </a:r>
            <a:r>
              <a:rPr lang="sv-SE" dirty="0"/>
              <a:t> symbols etc.</a:t>
            </a:r>
          </a:p>
          <a:p>
            <a:pPr lvl="1"/>
            <a:r>
              <a:rPr lang="sv-SE" dirty="0" err="1"/>
              <a:t>Deleted</a:t>
            </a:r>
            <a:r>
              <a:rPr lang="sv-SE" dirty="0"/>
              <a:t> all RTs </a:t>
            </a:r>
          </a:p>
          <a:p>
            <a:pPr lvl="1"/>
            <a:r>
              <a:rPr lang="sv-SE" dirty="0" err="1"/>
              <a:t>Converted</a:t>
            </a:r>
            <a:r>
              <a:rPr lang="sv-SE" dirty="0"/>
              <a:t> </a:t>
            </a:r>
            <a:r>
              <a:rPr lang="sv-SE" dirty="0" err="1"/>
              <a:t>emoticons</a:t>
            </a:r>
            <a:r>
              <a:rPr lang="sv-SE" dirty="0"/>
              <a:t> to </a:t>
            </a:r>
            <a:r>
              <a:rPr lang="sv-SE" dirty="0" err="1" smtClean="0"/>
              <a:t>words</a:t>
            </a:r>
            <a:endParaRPr lang="sv-SE" dirty="0" smtClean="0"/>
          </a:p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 smtClean="0"/>
          </a:p>
          <a:p>
            <a:pPr lvl="1"/>
            <a:r>
              <a:rPr lang="sv-SE" dirty="0" err="1" smtClean="0"/>
              <a:t>Aim</a:t>
            </a:r>
            <a:r>
              <a:rPr lang="sv-SE" dirty="0" smtClean="0"/>
              <a:t> is to </a:t>
            </a:r>
            <a:r>
              <a:rPr lang="sv-SE" dirty="0" err="1" smtClean="0"/>
              <a:t>classify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as positive or negative</a:t>
            </a:r>
          </a:p>
          <a:p>
            <a:pPr lvl="1"/>
            <a:r>
              <a:rPr lang="sv-SE" dirty="0" smtClean="0"/>
              <a:t>3 </a:t>
            </a:r>
            <a:r>
              <a:rPr lang="sv-SE" dirty="0" err="1" smtClean="0"/>
              <a:t>scoring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 (</a:t>
            </a:r>
            <a:r>
              <a:rPr lang="sv-SE" dirty="0" err="1" smtClean="0"/>
              <a:t>Score.polarity</a:t>
            </a:r>
            <a:r>
              <a:rPr lang="sv-SE" dirty="0" smtClean="0"/>
              <a:t>, </a:t>
            </a:r>
            <a:r>
              <a:rPr lang="sv-SE" dirty="0" err="1" smtClean="0"/>
              <a:t>Score.sentiment</a:t>
            </a:r>
            <a:r>
              <a:rPr lang="sv-SE" dirty="0" smtClean="0"/>
              <a:t> and </a:t>
            </a:r>
            <a:r>
              <a:rPr lang="sv-SE" dirty="0" err="1" smtClean="0"/>
              <a:t>Score.afinn</a:t>
            </a:r>
            <a:r>
              <a:rPr lang="sv-SE" dirty="0" smtClean="0"/>
              <a:t>)</a:t>
            </a:r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063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/>
              <a:t>tweets</a:t>
            </a:r>
            <a:r>
              <a:rPr lang="sv-SE" sz="3900" dirty="0"/>
              <a:t>, </a:t>
            </a:r>
            <a:r>
              <a:rPr lang="sv-SE" sz="3900" dirty="0" err="1"/>
              <a:t>cont</a:t>
            </a:r>
            <a:r>
              <a:rPr lang="sv-SE" sz="3900" dirty="0"/>
              <a:t>.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40"/>
          <a:stretch/>
        </p:blipFill>
        <p:spPr>
          <a:xfrm>
            <a:off x="1835696" y="1612805"/>
            <a:ext cx="5688633" cy="190856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3"/>
          <a:srcRect l="1266" t="7790"/>
          <a:stretch/>
        </p:blipFill>
        <p:spPr>
          <a:xfrm>
            <a:off x="1835696" y="3645024"/>
            <a:ext cx="5688632" cy="25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/>
              <a:t>tweets</a:t>
            </a:r>
            <a:r>
              <a:rPr lang="sv-SE" sz="3900" dirty="0"/>
              <a:t>, </a:t>
            </a:r>
            <a:r>
              <a:rPr lang="sv-SE" sz="3900" dirty="0" err="1"/>
              <a:t>cont</a:t>
            </a:r>
            <a:r>
              <a:rPr lang="sv-SE" sz="3900" dirty="0"/>
              <a:t>.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056" y="1646238"/>
            <a:ext cx="753988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Sources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5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Twitter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/>
          <a:lstStyle/>
          <a:p>
            <a:r>
              <a:rPr lang="sv-SE" dirty="0" smtClean="0"/>
              <a:t>Social </a:t>
            </a:r>
            <a:r>
              <a:rPr lang="sv-SE" dirty="0" err="1" smtClean="0"/>
              <a:t>network</a:t>
            </a:r>
            <a:r>
              <a:rPr lang="sv-SE" dirty="0" smtClean="0"/>
              <a:t>, </a:t>
            </a:r>
            <a:r>
              <a:rPr lang="sv-SE" dirty="0" err="1" smtClean="0"/>
              <a:t>launched</a:t>
            </a:r>
            <a:r>
              <a:rPr lang="sv-SE" dirty="0" smtClean="0"/>
              <a:t> in 2006</a:t>
            </a:r>
          </a:p>
          <a:p>
            <a:r>
              <a:rPr lang="sv-SE" dirty="0" err="1" smtClean="0"/>
              <a:t>Tweets</a:t>
            </a:r>
            <a:r>
              <a:rPr lang="sv-SE" dirty="0" smtClean="0"/>
              <a:t>, maximum 140 </a:t>
            </a:r>
            <a:r>
              <a:rPr lang="sv-SE" dirty="0" err="1" smtClean="0"/>
              <a:t>characters</a:t>
            </a:r>
            <a:endParaRPr lang="sv-SE" dirty="0" smtClean="0"/>
          </a:p>
          <a:p>
            <a:r>
              <a:rPr lang="sv-SE" dirty="0" smtClean="0"/>
              <a:t>1.3 billion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sv-SE" dirty="0" smtClean="0"/>
          </a:p>
          <a:p>
            <a:r>
              <a:rPr lang="en-US" dirty="0" smtClean="0"/>
              <a:t>320 million monthly active users</a:t>
            </a:r>
            <a:endParaRPr lang="sv-SE" dirty="0" smtClean="0"/>
          </a:p>
          <a:p>
            <a:r>
              <a:rPr lang="sv-SE" dirty="0" smtClean="0"/>
              <a:t>On </a:t>
            </a:r>
            <a:r>
              <a:rPr lang="sv-SE" dirty="0" err="1" smtClean="0"/>
              <a:t>average</a:t>
            </a:r>
            <a:r>
              <a:rPr lang="sv-SE" dirty="0" smtClean="0"/>
              <a:t> 303 million </a:t>
            </a:r>
            <a:r>
              <a:rPr lang="sv-SE" dirty="0" err="1" smtClean="0"/>
              <a:t>tweets/day</a:t>
            </a:r>
            <a:r>
              <a:rPr lang="sv-SE" dirty="0" smtClean="0"/>
              <a:t> (</a:t>
            </a:r>
            <a:r>
              <a:rPr lang="sv-SE" dirty="0" err="1" smtClean="0"/>
              <a:t>January</a:t>
            </a:r>
            <a:r>
              <a:rPr lang="sv-SE" dirty="0" smtClean="0"/>
              <a:t> 2016)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ubrik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Twitter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17" name="Platshållare för innehåll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Two</a:t>
            </a:r>
            <a:r>
              <a:rPr lang="sv-SE" dirty="0" smtClean="0"/>
              <a:t> public </a:t>
            </a:r>
            <a:r>
              <a:rPr lang="sv-SE" dirty="0" smtClean="0"/>
              <a:t>API:s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/>
              <a:t>Twitter REST API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900" dirty="0" err="1"/>
              <a:t>Search</a:t>
            </a:r>
            <a:r>
              <a:rPr lang="sv-SE" sz="2900" dirty="0"/>
              <a:t> </a:t>
            </a:r>
            <a:r>
              <a:rPr lang="sv-SE" sz="2900" dirty="0" err="1"/>
              <a:t>against</a:t>
            </a:r>
            <a:r>
              <a:rPr lang="sv-SE" sz="2900" dirty="0"/>
              <a:t> a </a:t>
            </a:r>
            <a:r>
              <a:rPr lang="sv-SE" sz="2900" dirty="0" err="1"/>
              <a:t>sample</a:t>
            </a:r>
            <a:r>
              <a:rPr lang="sv-SE" sz="2900" dirty="0"/>
              <a:t> </a:t>
            </a:r>
            <a:r>
              <a:rPr lang="sv-SE" sz="2900" dirty="0" err="1"/>
              <a:t>of</a:t>
            </a:r>
            <a:r>
              <a:rPr lang="sv-SE" sz="2900" dirty="0"/>
              <a:t> </a:t>
            </a:r>
            <a:r>
              <a:rPr lang="sv-SE" sz="2900" dirty="0" err="1"/>
              <a:t>tweets</a:t>
            </a:r>
            <a:r>
              <a:rPr lang="sv-SE" sz="2900" dirty="0"/>
              <a:t> </a:t>
            </a:r>
            <a:r>
              <a:rPr lang="sv-SE" sz="2900" dirty="0" err="1"/>
              <a:t>published</a:t>
            </a:r>
            <a:r>
              <a:rPr lang="sv-SE" sz="2900" dirty="0"/>
              <a:t> in the </a:t>
            </a:r>
            <a:r>
              <a:rPr lang="sv-SE" sz="2900" dirty="0" err="1"/>
              <a:t>past</a:t>
            </a:r>
            <a:r>
              <a:rPr lang="sv-SE" sz="2900" dirty="0"/>
              <a:t> 7 </a:t>
            </a:r>
            <a:r>
              <a:rPr lang="sv-SE" sz="2900" dirty="0" err="1" smtClean="0"/>
              <a:t>days</a:t>
            </a:r>
            <a:endParaRPr lang="sv-SE" sz="29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Streaming API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900" dirty="0" err="1" smtClean="0"/>
              <a:t>Tweets</a:t>
            </a:r>
            <a:r>
              <a:rPr lang="sv-SE" sz="2900" dirty="0" smtClean="0"/>
              <a:t> as </a:t>
            </a:r>
            <a:r>
              <a:rPr lang="sv-SE" sz="2900" dirty="0" err="1" smtClean="0"/>
              <a:t>they</a:t>
            </a:r>
            <a:r>
              <a:rPr lang="sv-SE" sz="2900" dirty="0" smtClean="0"/>
              <a:t> </a:t>
            </a:r>
            <a:r>
              <a:rPr lang="sv-SE" sz="2900" dirty="0" err="1" smtClean="0"/>
              <a:t>are</a:t>
            </a:r>
            <a:r>
              <a:rPr lang="sv-SE" sz="2900" dirty="0" smtClean="0"/>
              <a:t> </a:t>
            </a:r>
            <a:r>
              <a:rPr lang="sv-SE" sz="2900" dirty="0" err="1" smtClean="0"/>
              <a:t>tweeted</a:t>
            </a:r>
            <a:r>
              <a:rPr lang="sv-SE" sz="2900" dirty="0" smtClean="0"/>
              <a:t>, no sampling</a:t>
            </a:r>
            <a:endParaRPr lang="sv-SE" sz="29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R </a:t>
            </a:r>
            <a:r>
              <a:rPr lang="sv-SE" sz="3200" dirty="0" err="1" smtClean="0"/>
              <a:t>packages</a:t>
            </a:r>
            <a:r>
              <a:rPr lang="sv-SE" sz="3200" dirty="0" smtClean="0"/>
              <a:t> for easy access (</a:t>
            </a:r>
            <a:r>
              <a:rPr lang="sv-SE" sz="3200" dirty="0" err="1" smtClean="0"/>
              <a:t>twitteR</a:t>
            </a:r>
            <a:r>
              <a:rPr lang="sv-SE" sz="3200" dirty="0" smtClean="0"/>
              <a:t>, </a:t>
            </a:r>
            <a:r>
              <a:rPr lang="sv-SE" sz="3200" dirty="0" err="1" smtClean="0"/>
              <a:t>streamR</a:t>
            </a:r>
            <a:r>
              <a:rPr lang="sv-SE" sz="3200" dirty="0" smtClean="0"/>
              <a:t>)</a:t>
            </a:r>
          </a:p>
          <a:p>
            <a:pPr>
              <a:buNone/>
            </a:pP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use</a:t>
            </a:r>
            <a:r>
              <a:rPr lang="sv-SE" dirty="0" smtClean="0"/>
              <a:t> of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Predict</a:t>
            </a:r>
            <a:r>
              <a:rPr lang="sv-SE" dirty="0" smtClean="0"/>
              <a:t> real world </a:t>
            </a:r>
            <a:r>
              <a:rPr lang="sv-SE" dirty="0" err="1" smtClean="0"/>
              <a:t>outcomes</a:t>
            </a:r>
            <a:endParaRPr lang="sv-SE" dirty="0" smtClean="0"/>
          </a:p>
          <a:p>
            <a:pPr lvl="1"/>
            <a:r>
              <a:rPr lang="sv-SE" dirty="0" err="1" smtClean="0"/>
              <a:t>Presidential</a:t>
            </a:r>
            <a:r>
              <a:rPr lang="sv-SE" dirty="0" smtClean="0"/>
              <a:t> </a:t>
            </a:r>
            <a:r>
              <a:rPr lang="sv-SE" dirty="0" err="1" smtClean="0"/>
              <a:t>elections</a:t>
            </a:r>
            <a:endParaRPr lang="sv-SE" dirty="0" smtClean="0"/>
          </a:p>
          <a:p>
            <a:pPr lvl="1"/>
            <a:r>
              <a:rPr lang="sv-SE" dirty="0" err="1" smtClean="0"/>
              <a:t>Box-office</a:t>
            </a:r>
            <a:r>
              <a:rPr lang="sv-SE" dirty="0" smtClean="0"/>
              <a:t> </a:t>
            </a:r>
            <a:r>
              <a:rPr lang="sv-SE" dirty="0" err="1" smtClean="0"/>
              <a:t>revenues</a:t>
            </a:r>
            <a:r>
              <a:rPr lang="sv-SE" dirty="0" smtClean="0"/>
              <a:t> for </a:t>
            </a:r>
            <a:r>
              <a:rPr lang="sv-SE" dirty="0" err="1" smtClean="0"/>
              <a:t>movies</a:t>
            </a:r>
            <a:r>
              <a:rPr lang="sv-SE" dirty="0" smtClean="0"/>
              <a:t> </a:t>
            </a:r>
          </a:p>
          <a:p>
            <a:r>
              <a:rPr lang="en-US" dirty="0"/>
              <a:t>Analyze sentiments about presidential </a:t>
            </a:r>
            <a:r>
              <a:rPr lang="en-US" dirty="0" smtClean="0"/>
              <a:t>candidates</a:t>
            </a:r>
          </a:p>
          <a:p>
            <a:r>
              <a:rPr lang="sv-SE" dirty="0" err="1" smtClean="0"/>
              <a:t>Detect</a:t>
            </a:r>
            <a:r>
              <a:rPr lang="sv-SE" dirty="0" smtClean="0"/>
              <a:t> </a:t>
            </a:r>
            <a:r>
              <a:rPr lang="sv-SE" dirty="0" err="1" smtClean="0"/>
              <a:t>earthquakes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Learn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public </a:t>
            </a:r>
            <a:r>
              <a:rPr lang="sv-SE" dirty="0" err="1" smtClean="0"/>
              <a:t>reaction</a:t>
            </a:r>
            <a:r>
              <a:rPr lang="sv-SE" dirty="0" err="1" smtClean="0"/>
              <a:t>s</a:t>
            </a:r>
            <a:r>
              <a:rPr lang="sv-SE" dirty="0" smtClean="0"/>
              <a:t> on an </a:t>
            </a:r>
            <a:r>
              <a:rPr lang="sv-SE" dirty="0" err="1" smtClean="0"/>
              <a:t>outbreak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disease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Ebola </a:t>
            </a:r>
            <a:r>
              <a:rPr lang="sv-SE" dirty="0" err="1" smtClean="0"/>
              <a:t>outbreak</a:t>
            </a:r>
            <a:r>
              <a:rPr lang="sv-SE" dirty="0" smtClean="0"/>
              <a:t> in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1646237"/>
            <a:ext cx="8229601" cy="4526280"/>
          </a:xfrm>
        </p:spPr>
        <p:txBody>
          <a:bodyPr>
            <a:normAutofit/>
          </a:bodyPr>
          <a:lstStyle/>
          <a:p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aims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Twitter as a real-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Ebola </a:t>
            </a:r>
            <a:r>
              <a:rPr lang="sv-SE" dirty="0" err="1"/>
              <a:t>outbreak</a:t>
            </a:r>
            <a:r>
              <a:rPr lang="sv-SE" dirty="0"/>
              <a:t> </a:t>
            </a:r>
            <a:r>
              <a:rPr lang="sv-SE" dirty="0" err="1"/>
              <a:t>surveillance</a:t>
            </a:r>
            <a:r>
              <a:rPr lang="sv-SE" dirty="0"/>
              <a:t> to monitor information </a:t>
            </a:r>
            <a:r>
              <a:rPr lang="sv-SE" dirty="0" err="1"/>
              <a:t>spread</a:t>
            </a:r>
            <a:endParaRPr lang="sv-SE" dirty="0"/>
          </a:p>
          <a:p>
            <a:pPr lvl="1"/>
            <a:r>
              <a:rPr lang="sv-SE" dirty="0" err="1"/>
              <a:t>Examine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public </a:t>
            </a:r>
            <a:r>
              <a:rPr lang="sv-SE" dirty="0" err="1"/>
              <a:t>knowledge</a:t>
            </a:r>
            <a:r>
              <a:rPr lang="sv-SE" dirty="0"/>
              <a:t> and </a:t>
            </a:r>
            <a:r>
              <a:rPr lang="sv-SE" dirty="0" err="1" smtClean="0"/>
              <a:t>attitude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 in English </a:t>
            </a:r>
            <a:r>
              <a:rPr lang="sv-SE" dirty="0" err="1" smtClean="0"/>
              <a:t>about</a:t>
            </a:r>
            <a:r>
              <a:rPr lang="sv-SE" dirty="0" smtClean="0"/>
              <a:t> Ebola (</a:t>
            </a:r>
            <a:r>
              <a:rPr lang="sv-SE" dirty="0" err="1" smtClean="0"/>
              <a:t>July</a:t>
            </a:r>
            <a:r>
              <a:rPr lang="sv-SE" dirty="0" smtClean="0"/>
              <a:t> 24 – August 1, 2014)</a:t>
            </a:r>
          </a:p>
          <a:p>
            <a:r>
              <a:rPr lang="sv-SE" dirty="0" smtClean="0"/>
              <a:t>42,236 </a:t>
            </a:r>
            <a:r>
              <a:rPr lang="sv-SE" dirty="0" err="1" smtClean="0"/>
              <a:t>tweets</a:t>
            </a:r>
            <a:r>
              <a:rPr lang="sv-SE" dirty="0" smtClean="0"/>
              <a:t> (16,499 </a:t>
            </a:r>
            <a:r>
              <a:rPr lang="sv-SE" dirty="0" err="1" smtClean="0"/>
              <a:t>unique</a:t>
            </a:r>
            <a:r>
              <a:rPr lang="sv-SE" dirty="0" smtClean="0"/>
              <a:t>, 25,737 RTs)</a:t>
            </a:r>
          </a:p>
        </p:txBody>
      </p:sp>
    </p:spTree>
    <p:extLst>
      <p:ext uri="{BB962C8B-B14F-4D97-AF65-F5344CB8AC3E}">
        <p14:creationId xmlns:p14="http://schemas.microsoft.com/office/powerpoint/2010/main" val="3448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Mining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– Step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Build</a:t>
            </a:r>
            <a:r>
              <a:rPr lang="sv-SE" dirty="0" smtClean="0"/>
              <a:t> a </a:t>
            </a:r>
            <a:r>
              <a:rPr lang="sv-SE" dirty="0" err="1" smtClean="0"/>
              <a:t>tweet</a:t>
            </a:r>
            <a:r>
              <a:rPr lang="sv-SE" dirty="0" smtClean="0"/>
              <a:t> corpus</a:t>
            </a:r>
          </a:p>
          <a:p>
            <a:pPr lvl="1"/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keywords</a:t>
            </a:r>
            <a:r>
              <a:rPr lang="sv-SE" dirty="0" smtClean="0"/>
              <a:t>: </a:t>
            </a:r>
          </a:p>
          <a:p>
            <a:pPr marL="411480" lvl="1" indent="0">
              <a:buNone/>
            </a:pPr>
            <a:r>
              <a:rPr lang="sv-SE" dirty="0"/>
              <a:t>	</a:t>
            </a:r>
            <a:r>
              <a:rPr lang="sv-SE" dirty="0" smtClean="0"/>
              <a:t>#Ebola, #</a:t>
            </a:r>
            <a:r>
              <a:rPr lang="sv-SE" dirty="0" err="1" smtClean="0"/>
              <a:t>EbolaOutbreak</a:t>
            </a:r>
            <a:r>
              <a:rPr lang="sv-SE" dirty="0" smtClean="0"/>
              <a:t>, #</a:t>
            </a:r>
            <a:r>
              <a:rPr lang="sv-SE" dirty="0" err="1" smtClean="0"/>
              <a:t>EbolaVirus</a:t>
            </a:r>
            <a:r>
              <a:rPr lang="sv-SE" dirty="0" smtClean="0"/>
              <a:t>, 	#</a:t>
            </a:r>
            <a:r>
              <a:rPr lang="sv-SE" dirty="0" err="1" smtClean="0"/>
              <a:t>EbolaFacts</a:t>
            </a:r>
            <a:r>
              <a:rPr lang="sv-SE" dirty="0" smtClean="0"/>
              <a:t>. </a:t>
            </a:r>
          </a:p>
          <a:p>
            <a:pPr lvl="1"/>
            <a:r>
              <a:rPr lang="sv-SE" dirty="0" smtClean="0"/>
              <a:t>Information </a:t>
            </a:r>
            <a:r>
              <a:rPr lang="sv-SE" dirty="0" err="1" smtClean="0"/>
              <a:t>received</a:t>
            </a:r>
            <a:r>
              <a:rPr lang="sv-SE" dirty="0" smtClean="0"/>
              <a:t> from </a:t>
            </a:r>
            <a:r>
              <a:rPr lang="sv-SE" dirty="0" err="1" smtClean="0"/>
              <a:t>tweets</a:t>
            </a:r>
            <a:r>
              <a:rPr lang="sv-SE" dirty="0" smtClean="0"/>
              <a:t>: </a:t>
            </a:r>
          </a:p>
          <a:p>
            <a:pPr marL="411480" lvl="1" indent="0">
              <a:buNone/>
            </a:pPr>
            <a:r>
              <a:rPr lang="sv-SE" dirty="0"/>
              <a:t>	</a:t>
            </a:r>
            <a:r>
              <a:rPr lang="sv-SE" dirty="0" err="1" smtClean="0"/>
              <a:t>Content</a:t>
            </a:r>
            <a:r>
              <a:rPr lang="sv-SE" dirty="0" smtClean="0"/>
              <a:t>, </a:t>
            </a:r>
            <a:r>
              <a:rPr lang="sv-SE" dirty="0" err="1" smtClean="0"/>
              <a:t>time</a:t>
            </a:r>
            <a:r>
              <a:rPr lang="sv-SE" dirty="0" smtClean="0"/>
              <a:t> stamp, </a:t>
            </a:r>
            <a:r>
              <a:rPr lang="sv-SE" dirty="0" err="1"/>
              <a:t>g</a:t>
            </a:r>
            <a:r>
              <a:rPr lang="sv-SE" dirty="0" err="1" smtClean="0"/>
              <a:t>eographic</a:t>
            </a:r>
            <a:r>
              <a:rPr lang="sv-SE" dirty="0" smtClean="0"/>
              <a:t> </a:t>
            </a:r>
            <a:r>
              <a:rPr lang="sv-SE" dirty="0" err="1" smtClean="0"/>
              <a:t>location</a:t>
            </a:r>
            <a:r>
              <a:rPr lang="sv-SE" dirty="0" smtClean="0"/>
              <a:t>, </a:t>
            </a:r>
            <a:r>
              <a:rPr lang="sv-SE" dirty="0" err="1" smtClean="0"/>
              <a:t>user</a:t>
            </a:r>
            <a:r>
              <a:rPr lang="sv-SE" dirty="0" smtClean="0"/>
              <a:t> 	</a:t>
            </a:r>
            <a:r>
              <a:rPr lang="sv-SE" dirty="0" err="1" smtClean="0"/>
              <a:t>name</a:t>
            </a:r>
            <a:r>
              <a:rPr lang="sv-SE" dirty="0" smtClean="0"/>
              <a:t>,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(</a:t>
            </a:r>
            <a:r>
              <a:rPr lang="sv-SE" dirty="0" err="1" smtClean="0"/>
              <a:t>unique</a:t>
            </a:r>
            <a:r>
              <a:rPr lang="sv-SE" dirty="0" smtClean="0"/>
              <a:t> or RT) and 	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followers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53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cleaning</a:t>
            </a:r>
            <a:endParaRPr lang="sv-SE" dirty="0"/>
          </a:p>
          <a:p>
            <a:pPr lvl="1"/>
            <a:r>
              <a:rPr lang="sv-SE" dirty="0" err="1"/>
              <a:t>Remove</a:t>
            </a:r>
            <a:r>
              <a:rPr lang="sv-SE" dirty="0"/>
              <a:t> non-standard or special </a:t>
            </a:r>
            <a:r>
              <a:rPr lang="sv-SE" dirty="0" err="1"/>
              <a:t>characters</a:t>
            </a:r>
            <a:r>
              <a:rPr lang="sv-SE" dirty="0"/>
              <a:t>      (”, ´, ’, ;, ^, @)</a:t>
            </a:r>
          </a:p>
          <a:p>
            <a:pPr lvl="1"/>
            <a:r>
              <a:rPr lang="sv-SE" dirty="0" err="1"/>
              <a:t>Spaces</a:t>
            </a:r>
            <a:r>
              <a:rPr lang="sv-SE" dirty="0"/>
              <a:t>, </a:t>
            </a:r>
            <a:r>
              <a:rPr lang="sv-SE" dirty="0" err="1"/>
              <a:t>www</a:t>
            </a:r>
            <a:r>
              <a:rPr lang="sv-SE" dirty="0"/>
              <a:t>, http and </a:t>
            </a:r>
            <a:r>
              <a:rPr lang="sv-SE" dirty="0" err="1"/>
              <a:t>similar</a:t>
            </a:r>
            <a:r>
              <a:rPr lang="sv-SE" dirty="0"/>
              <a:t> parts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tweets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 smtClean="0"/>
              <a:t>removed</a:t>
            </a:r>
            <a:endParaRPr lang="sv-SE" dirty="0" smtClean="0"/>
          </a:p>
          <a:p>
            <a:r>
              <a:rPr lang="sv-SE" dirty="0" smtClean="0"/>
              <a:t>Text Transformation</a:t>
            </a:r>
          </a:p>
          <a:p>
            <a:pPr lvl="1"/>
            <a:r>
              <a:rPr lang="sv-SE" dirty="0" err="1" smtClean="0"/>
              <a:t>Content</a:t>
            </a:r>
            <a:r>
              <a:rPr lang="sv-SE" dirty="0" smtClean="0"/>
              <a:t> is </a:t>
            </a:r>
            <a:r>
              <a:rPr lang="sv-SE" dirty="0" err="1" smtClean="0"/>
              <a:t>represented</a:t>
            </a:r>
            <a:r>
              <a:rPr lang="sv-SE" dirty="0" smtClean="0"/>
              <a:t> as 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features</a:t>
            </a:r>
          </a:p>
          <a:p>
            <a:pPr lvl="1"/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has the </a:t>
            </a:r>
            <a:r>
              <a:rPr lang="sv-SE" dirty="0" err="1" smtClean="0"/>
              <a:t>frequencies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occurences</a:t>
            </a:r>
            <a:r>
              <a:rPr lang="sv-SE" dirty="0" smtClean="0"/>
              <a:t> as feature</a:t>
            </a:r>
          </a:p>
          <a:p>
            <a:pPr lvl="1"/>
            <a:r>
              <a:rPr lang="sv-SE" dirty="0" err="1" smtClean="0"/>
              <a:t>Other</a:t>
            </a:r>
            <a:r>
              <a:rPr lang="sv-SE" dirty="0" smtClean="0"/>
              <a:t> features: N-grams and </a:t>
            </a:r>
            <a:r>
              <a:rPr lang="sv-SE" dirty="0" err="1" smtClean="0"/>
              <a:t>numeric</a:t>
            </a:r>
            <a:r>
              <a:rPr lang="sv-SE" dirty="0" smtClean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0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2,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N-grams</a:t>
            </a:r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subsequence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N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/>
              <a:t>An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 err="1" smtClean="0"/>
              <a:t>What</a:t>
            </a:r>
            <a:r>
              <a:rPr lang="sv-SE" dirty="0" smtClean="0"/>
              <a:t> is Ebola?”</a:t>
            </a:r>
            <a:endParaRPr lang="sv-SE" dirty="0"/>
          </a:p>
          <a:p>
            <a:pPr lvl="2"/>
            <a:r>
              <a:rPr lang="sv-SE" dirty="0"/>
              <a:t>3 </a:t>
            </a:r>
            <a:r>
              <a:rPr lang="sv-SE" dirty="0" err="1"/>
              <a:t>unigrams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”, ”</a:t>
            </a:r>
            <a:r>
              <a:rPr lang="sv-SE" dirty="0"/>
              <a:t> </a:t>
            </a:r>
            <a:r>
              <a:rPr lang="sv-SE" dirty="0" smtClean="0"/>
              <a:t>is”, ”Ebola”</a:t>
            </a:r>
            <a:endParaRPr lang="sv-SE" dirty="0"/>
          </a:p>
          <a:p>
            <a:pPr lvl="2"/>
            <a:r>
              <a:rPr lang="sv-SE" dirty="0"/>
              <a:t>2 </a:t>
            </a:r>
            <a:r>
              <a:rPr lang="sv-SE" dirty="0" err="1"/>
              <a:t>bigrams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smtClean="0"/>
              <a:t>is”, ”</a:t>
            </a:r>
            <a:r>
              <a:rPr lang="sv-SE" dirty="0"/>
              <a:t> is Ebola</a:t>
            </a:r>
            <a:r>
              <a:rPr lang="sv-SE" dirty="0" smtClean="0"/>
              <a:t>”</a:t>
            </a:r>
            <a:endParaRPr lang="sv-SE" dirty="0"/>
          </a:p>
          <a:p>
            <a:pPr lvl="2"/>
            <a:r>
              <a:rPr lang="sv-SE" dirty="0"/>
              <a:t>1 </a:t>
            </a:r>
            <a:r>
              <a:rPr lang="sv-SE" dirty="0" err="1"/>
              <a:t>trigram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Ebola</a:t>
            </a:r>
            <a:r>
              <a:rPr lang="sv-SE" dirty="0" smtClean="0"/>
              <a:t>”</a:t>
            </a:r>
          </a:p>
          <a:p>
            <a:pPr lvl="1"/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generated</a:t>
            </a:r>
            <a:r>
              <a:rPr lang="sv-SE" dirty="0" smtClean="0"/>
              <a:t> </a:t>
            </a:r>
            <a:r>
              <a:rPr lang="sv-SE" dirty="0" err="1" smtClean="0"/>
              <a:t>unigram</a:t>
            </a:r>
            <a:r>
              <a:rPr lang="sv-SE" dirty="0" smtClean="0"/>
              <a:t>, </a:t>
            </a:r>
            <a:r>
              <a:rPr lang="sv-SE" dirty="0" err="1" smtClean="0"/>
              <a:t>bigram</a:t>
            </a:r>
            <a:r>
              <a:rPr lang="sv-SE" dirty="0" smtClean="0"/>
              <a:t>, </a:t>
            </a:r>
            <a:r>
              <a:rPr lang="sv-SE" dirty="0" err="1" smtClean="0"/>
              <a:t>trigram</a:t>
            </a:r>
            <a:r>
              <a:rPr lang="sv-SE" dirty="0" smtClean="0"/>
              <a:t> and so on is an </a:t>
            </a:r>
            <a:r>
              <a:rPr lang="sv-SE" dirty="0" err="1" smtClean="0"/>
              <a:t>attribute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78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Dimensionallity</a:t>
            </a:r>
            <a:r>
              <a:rPr lang="sv-SE" dirty="0"/>
              <a:t> </a:t>
            </a:r>
            <a:r>
              <a:rPr lang="sv-SE" dirty="0" err="1"/>
              <a:t>reduction</a:t>
            </a:r>
            <a:endParaRPr lang="sv-SE" dirty="0"/>
          </a:p>
          <a:p>
            <a:pPr lvl="1"/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: </a:t>
            </a:r>
            <a:r>
              <a:rPr lang="sv-SE" dirty="0" err="1"/>
              <a:t>Removal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stop </a:t>
            </a:r>
            <a:r>
              <a:rPr lang="sv-SE" dirty="0" err="1"/>
              <a:t>words</a:t>
            </a:r>
            <a:r>
              <a:rPr lang="sv-SE" dirty="0"/>
              <a:t> and </a:t>
            </a:r>
            <a:r>
              <a:rPr lang="sv-SE" dirty="0" err="1" smtClean="0"/>
              <a:t>stemming</a:t>
            </a:r>
            <a:endParaRPr lang="sv-SE" dirty="0" smtClean="0"/>
          </a:p>
          <a:p>
            <a:r>
              <a:rPr lang="sv-SE" dirty="0"/>
              <a:t>Stop </a:t>
            </a:r>
            <a:r>
              <a:rPr lang="sv-SE" dirty="0" err="1"/>
              <a:t>words</a:t>
            </a:r>
            <a:endParaRPr lang="sv-SE" dirty="0"/>
          </a:p>
          <a:p>
            <a:pPr lvl="1"/>
            <a:r>
              <a:rPr lang="sv-SE" dirty="0"/>
              <a:t>Common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little</a:t>
            </a:r>
            <a:r>
              <a:rPr lang="sv-SE" dirty="0"/>
              <a:t> information (”the”, ”to</a:t>
            </a:r>
            <a:r>
              <a:rPr lang="sv-SE" dirty="0" smtClean="0"/>
              <a:t>”)</a:t>
            </a:r>
          </a:p>
          <a:p>
            <a:r>
              <a:rPr lang="sv-SE" dirty="0" err="1" smtClean="0"/>
              <a:t>Stemming</a:t>
            </a:r>
            <a:endParaRPr lang="sv-SE" dirty="0" smtClean="0"/>
          </a:p>
          <a:p>
            <a:pPr lvl="1"/>
            <a:r>
              <a:rPr lang="sv-SE" dirty="0" err="1" smtClean="0"/>
              <a:t>Identify</a:t>
            </a:r>
            <a:r>
              <a:rPr lang="sv-SE" dirty="0" smtClean="0"/>
              <a:t> a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and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suffices</a:t>
            </a:r>
            <a:r>
              <a:rPr lang="sv-SE" dirty="0" smtClean="0"/>
              <a:t> and </a:t>
            </a:r>
            <a:r>
              <a:rPr lang="sv-SE" dirty="0" err="1" smtClean="0"/>
              <a:t>prefixes</a:t>
            </a:r>
            <a:r>
              <a:rPr lang="sv-SE" dirty="0" smtClean="0"/>
              <a:t> from different </a:t>
            </a:r>
            <a:r>
              <a:rPr lang="sv-SE" dirty="0" err="1" smtClean="0"/>
              <a:t>word</a:t>
            </a:r>
            <a:r>
              <a:rPr lang="sv-SE" dirty="0" smtClean="0"/>
              <a:t> forms</a:t>
            </a:r>
          </a:p>
          <a:p>
            <a:pPr lvl="1"/>
            <a:r>
              <a:rPr lang="sv-SE" dirty="0" err="1" smtClean="0"/>
              <a:t>Porter’s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marL="41148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82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jutet">
  <a:themeElements>
    <a:clrScheme name="Anpassat 1">
      <a:dk1>
        <a:sysClr val="windowText" lastClr="000000"/>
      </a:dk1>
      <a:lt1>
        <a:sysClr val="window" lastClr="FFFFFF"/>
      </a:lt1>
      <a:dk2>
        <a:srgbClr val="4099F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jutet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jute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908</TotalTime>
  <Words>575</Words>
  <Application>Microsoft Office PowerPoint</Application>
  <PresentationFormat>Bildspel på skärmen (4:3)</PresentationFormat>
  <Paragraphs>96</Paragraphs>
  <Slides>17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1" baseType="lpstr">
      <vt:lpstr>Calibri</vt:lpstr>
      <vt:lpstr>Rockwell</vt:lpstr>
      <vt:lpstr>Wingdings 2</vt:lpstr>
      <vt:lpstr>Gjutet</vt:lpstr>
      <vt:lpstr>Web Mining – Twitter</vt:lpstr>
      <vt:lpstr>What is Twitter?</vt:lpstr>
      <vt:lpstr>Access Twitter data</vt:lpstr>
      <vt:lpstr>The use of tweets</vt:lpstr>
      <vt:lpstr>The Ebola outbreak in tweets</vt:lpstr>
      <vt:lpstr>Mining of tweets – Step 1</vt:lpstr>
      <vt:lpstr>Mining of tweets – Step 2</vt:lpstr>
      <vt:lpstr>Mining of tweets – Step 2, cont.</vt:lpstr>
      <vt:lpstr>Mining of tweets – Step 3</vt:lpstr>
      <vt:lpstr>Mining of tweets – Step 3, cont.</vt:lpstr>
      <vt:lpstr>Mining of tweets – Step 4</vt:lpstr>
      <vt:lpstr>Mining of tweets – Step 4, cont.</vt:lpstr>
      <vt:lpstr>The US presidential election in 2012 reflected in tweets</vt:lpstr>
      <vt:lpstr>The US presidential election in 2012 reflected in tweets, cont.</vt:lpstr>
      <vt:lpstr>The US presidential election in 2012 reflected in tweets, cont.</vt:lpstr>
      <vt:lpstr>The US presidential election in 2012 reflected in tweets, cont.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– Why and how</dc:title>
  <dc:creator>Gustav</dc:creator>
  <cp:lastModifiedBy>Gustav Sternelöv</cp:lastModifiedBy>
  <cp:revision>47</cp:revision>
  <dcterms:created xsi:type="dcterms:W3CDTF">2016-04-22T10:55:59Z</dcterms:created>
  <dcterms:modified xsi:type="dcterms:W3CDTF">2016-05-13T19:06:30Z</dcterms:modified>
</cp:coreProperties>
</file>