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75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21F4B-BB7F-4E40-AF29-2D3C624621BA}" type="datetimeFigureOut">
              <a:rPr lang="sv-SE" smtClean="0"/>
              <a:pPr/>
              <a:t>2016-10-12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CBD63-2607-4489-9BA9-B801D7B971A5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4F996-C381-4134-BF82-0E6D1E2544DD}" type="datetimeFigureOut">
              <a:rPr lang="sv-SE" smtClean="0"/>
              <a:pPr/>
              <a:t>2016-10-12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82B3F-088B-4CF5-920F-C7E2818C3528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82B3F-088B-4CF5-920F-C7E2818C3528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8760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pPr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480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pPr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1949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pPr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855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910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pPr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326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pPr/>
              <a:t>10/12/2016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10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pPr/>
              <a:t>10/12/2016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091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pPr/>
              <a:t>10/12/2016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804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pPr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681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10/12/2016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599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8075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Visualize</a:t>
            </a:r>
            <a:r>
              <a:rPr lang="sv-SE" dirty="0" smtClean="0"/>
              <a:t> </a:t>
            </a:r>
            <a:r>
              <a:rPr lang="sv-SE" dirty="0" err="1" smtClean="0"/>
              <a:t>multivariate</a:t>
            </a:r>
            <a:r>
              <a:rPr lang="sv-SE" dirty="0" smtClean="0"/>
              <a:t> data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radar chart approach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cap="none" dirty="0" err="1" smtClean="0">
                <a:solidFill>
                  <a:schemeClr val="tx1"/>
                </a:solidFill>
              </a:rPr>
              <a:t>Linköping</a:t>
            </a:r>
            <a:r>
              <a:rPr lang="en-US" sz="1200" b="1" cap="none" dirty="0" smtClean="0">
                <a:solidFill>
                  <a:schemeClr val="tx1"/>
                </a:solidFill>
              </a:rPr>
              <a:t> University, 732A98 Visualization, gusst214@student.liu.se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16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Benchmarking national </a:t>
            </a:r>
            <a:r>
              <a:rPr lang="en-US" dirty="0" err="1" smtClean="0"/>
              <a:t>labour</a:t>
            </a:r>
            <a:r>
              <a:rPr lang="en-US" dirty="0" smtClean="0"/>
              <a:t> market performances - </a:t>
            </a:r>
            <a:r>
              <a:rPr lang="sv-SE" dirty="0" smtClean="0"/>
              <a:t>Mosley, Hugh; Mayer, Antje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76656" y="2207623"/>
            <a:ext cx="10753725" cy="357024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sv-SE" dirty="0" smtClean="0"/>
              <a:t> </a:t>
            </a:r>
            <a:r>
              <a:rPr lang="en-US" dirty="0" smtClean="0"/>
              <a:t>Usefulness of radar charts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Present multivariate data – Several performance measures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Visualization as performance indicator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Evaluating the performance of all EU member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Radar charts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Assess performance on a organizational level (outputs, profitability, productivity)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Four or more axes integrated on a single radial figure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Name for likeness to radar screen – Also called measures matrix or net chart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Useful for visualizing multiple performance measures simultaneously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Possible to compare the same country at different time steps or several countries in the same graph</a:t>
            </a:r>
            <a:endParaRPr lang="sv-S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94069" y="2054248"/>
            <a:ext cx="31242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Radar </a:t>
            </a:r>
            <a:r>
              <a:rPr lang="sv-SE" dirty="0" err="1" smtClean="0"/>
              <a:t>charts</a:t>
            </a:r>
            <a:r>
              <a:rPr lang="sv-SE" dirty="0" smtClean="0"/>
              <a:t> - Data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Same scale for all measures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Standardize each measure to be between 1 and 0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Best performer = 1, worst performer = 0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Example: If </a:t>
            </a:r>
            <a:r>
              <a:rPr lang="en-US" dirty="0" smtClean="0"/>
              <a:t>the lowest </a:t>
            </a:r>
            <a:r>
              <a:rPr lang="en-US" dirty="0" smtClean="0"/>
              <a:t>unemployment rate is 5 %, </a:t>
            </a:r>
            <a:r>
              <a:rPr lang="en-US" dirty="0" smtClean="0"/>
              <a:t>the standardized </a:t>
            </a:r>
            <a:r>
              <a:rPr lang="en-US" dirty="0" smtClean="0"/>
              <a:t>value = 1. </a:t>
            </a:r>
            <a:r>
              <a:rPr lang="en-US" dirty="0" smtClean="0"/>
              <a:t>If the </a:t>
            </a:r>
            <a:r>
              <a:rPr lang="en-US" dirty="0" smtClean="0"/>
              <a:t>highest unemployment rate is 15 %, </a:t>
            </a:r>
            <a:r>
              <a:rPr lang="en-US" dirty="0" smtClean="0"/>
              <a:t>the standardized </a:t>
            </a:r>
            <a:r>
              <a:rPr lang="en-US" dirty="0" smtClean="0"/>
              <a:t>value = 0. An unemployment rate of 10 % then gets the value 0.5.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Selection of appropriate measures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Interpretation of the surface area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Affected by values and by sequence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Surface area of the polygon (SMOP) for different combinations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Results</a:t>
            </a:r>
            <a:endParaRPr lang="sv-S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6275" y="2151900"/>
            <a:ext cx="4664075" cy="346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11863" y="2169902"/>
            <a:ext cx="4662487" cy="342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text 5"/>
          <p:cNvSpPr>
            <a:spLocks noGrp="1"/>
          </p:cNvSpPr>
          <p:nvPr>
            <p:ph type="body" idx="1"/>
          </p:nvPr>
        </p:nvSpPr>
        <p:spPr>
          <a:xfrm>
            <a:off x="663593" y="1622455"/>
            <a:ext cx="4663440" cy="723400"/>
          </a:xfrm>
        </p:spPr>
        <p:txBody>
          <a:bodyPr/>
          <a:lstStyle/>
          <a:p>
            <a:r>
              <a:rPr lang="sv-SE" dirty="0" smtClean="0"/>
              <a:t>Sweden</a:t>
            </a:r>
            <a:endParaRPr lang="sv-S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663212" y="2410773"/>
            <a:ext cx="4664075" cy="3048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latshållare för text 6"/>
          <p:cNvSpPr>
            <a:spLocks noGrp="1"/>
          </p:cNvSpPr>
          <p:nvPr>
            <p:ph type="body" sz="quarter" idx="3"/>
          </p:nvPr>
        </p:nvSpPr>
        <p:spPr>
          <a:xfrm>
            <a:off x="5942294" y="1633486"/>
            <a:ext cx="4663440" cy="722376"/>
          </a:xfrm>
        </p:spPr>
        <p:txBody>
          <a:bodyPr/>
          <a:lstStyle/>
          <a:p>
            <a:r>
              <a:rPr lang="sv-SE" dirty="0" err="1" smtClean="0"/>
              <a:t>Ireland</a:t>
            </a:r>
            <a:endParaRPr lang="sv-SE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 bwMode="auto">
          <a:xfrm>
            <a:off x="6007100" y="2399418"/>
            <a:ext cx="4664075" cy="306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 radar charts useful for benchmarking national </a:t>
            </a:r>
            <a:r>
              <a:rPr lang="en-US" dirty="0" err="1" smtClean="0"/>
              <a:t>labour</a:t>
            </a:r>
            <a:r>
              <a:rPr lang="en-US" dirty="0" smtClean="0"/>
              <a:t> market performance?</a:t>
            </a:r>
            <a:endParaRPr lang="en-US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676656" y="2299063"/>
            <a:ext cx="10753725" cy="347880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Intuitive overview of national performances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Performances on multiple measures and over time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Important to handle methodological issues well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9FF7CA0D-8839-4012-B51C-B152F9BD65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TC103457491[[fn=Storstad]]</Template>
  <TotalTime>545</TotalTime>
  <Words>257</Words>
  <Application>Microsoft Office PowerPoint</Application>
  <PresentationFormat>Anpassad</PresentationFormat>
  <Paragraphs>31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8" baseType="lpstr">
      <vt:lpstr>Metropolitan</vt:lpstr>
      <vt:lpstr>Visualize multivariate data</vt:lpstr>
      <vt:lpstr>Benchmarking national labour market performances - Mosley, Hugh; Mayer, Antje</vt:lpstr>
      <vt:lpstr>Radar charts</vt:lpstr>
      <vt:lpstr>Radar charts - Data</vt:lpstr>
      <vt:lpstr>Results</vt:lpstr>
      <vt:lpstr>Bild 6</vt:lpstr>
      <vt:lpstr>Are radar charts useful for benchmarking national labour market performance?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Sarun Da-asa</dc:creator>
  <cp:lastModifiedBy>Gustav</cp:lastModifiedBy>
  <cp:revision>52</cp:revision>
  <dcterms:created xsi:type="dcterms:W3CDTF">2013-07-31T03:54:28Z</dcterms:created>
  <dcterms:modified xsi:type="dcterms:W3CDTF">2016-10-12T06:25:07Z</dcterms:modified>
</cp:coreProperties>
</file>