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 V S Krishna, Gudipati (Cognizant)" userId="42b8d91c-9bbc-4f2f-bcf7-54d7551d570f" providerId="ADAL" clId="{91944B55-C542-4E1F-993F-DCD0DADCC055}"/>
    <pc:docChg chg="custSel addSld delSld modSld">
      <pc:chgData name="B V S Krishna, Gudipati (Cognizant)" userId="42b8d91c-9bbc-4f2f-bcf7-54d7551d570f" providerId="ADAL" clId="{91944B55-C542-4E1F-993F-DCD0DADCC055}" dt="2023-04-06T05:39:48.253" v="29" actId="2696"/>
      <pc:docMkLst>
        <pc:docMk/>
      </pc:docMkLst>
      <pc:sldChg chg="delSp modSp new mod">
        <pc:chgData name="B V S Krishna, Gudipati (Cognizant)" userId="42b8d91c-9bbc-4f2f-bcf7-54d7551d570f" providerId="ADAL" clId="{91944B55-C542-4E1F-993F-DCD0DADCC055}" dt="2023-04-06T05:38:03.784" v="15" actId="207"/>
        <pc:sldMkLst>
          <pc:docMk/>
          <pc:sldMk cId="867896425" sldId="259"/>
        </pc:sldMkLst>
        <pc:spChg chg="mod">
          <ac:chgData name="B V S Krishna, Gudipati (Cognizant)" userId="42b8d91c-9bbc-4f2f-bcf7-54d7551d570f" providerId="ADAL" clId="{91944B55-C542-4E1F-993F-DCD0DADCC055}" dt="2023-04-06T05:38:03.784" v="15" actId="207"/>
          <ac:spMkLst>
            <pc:docMk/>
            <pc:sldMk cId="867896425" sldId="259"/>
            <ac:spMk id="2" creationId="{57541E53-0B3B-7125-F471-EC4232E9E621}"/>
          </ac:spMkLst>
        </pc:spChg>
        <pc:spChg chg="del">
          <ac:chgData name="B V S Krishna, Gudipati (Cognizant)" userId="42b8d91c-9bbc-4f2f-bcf7-54d7551d570f" providerId="ADAL" clId="{91944B55-C542-4E1F-993F-DCD0DADCC055}" dt="2023-04-06T05:37:47.385" v="13" actId="478"/>
          <ac:spMkLst>
            <pc:docMk/>
            <pc:sldMk cId="867896425" sldId="259"/>
            <ac:spMk id="3" creationId="{83DA86BB-007E-F2AC-B7E4-7EDF4C67E62A}"/>
          </ac:spMkLst>
        </pc:spChg>
      </pc:sldChg>
      <pc:sldChg chg="modSp new del mod">
        <pc:chgData name="B V S Krishna, Gudipati (Cognizant)" userId="42b8d91c-9bbc-4f2f-bcf7-54d7551d570f" providerId="ADAL" clId="{91944B55-C542-4E1F-993F-DCD0DADCC055}" dt="2023-04-06T05:39:48.253" v="29" actId="2696"/>
        <pc:sldMkLst>
          <pc:docMk/>
          <pc:sldMk cId="247711705" sldId="260"/>
        </pc:sldMkLst>
        <pc:spChg chg="mod">
          <ac:chgData name="B V S Krishna, Gudipati (Cognizant)" userId="42b8d91c-9bbc-4f2f-bcf7-54d7551d570f" providerId="ADAL" clId="{91944B55-C542-4E1F-993F-DCD0DADCC055}" dt="2023-04-06T05:38:27.640" v="28" actId="20577"/>
          <ac:spMkLst>
            <pc:docMk/>
            <pc:sldMk cId="247711705" sldId="260"/>
            <ac:spMk id="2" creationId="{53538519-244B-8DA1-8A65-E2E7032B7EB4}"/>
          </ac:spMkLst>
        </pc:spChg>
      </pc:sldChg>
      <pc:sldChg chg="new del">
        <pc:chgData name="B V S Krishna, Gudipati (Cognizant)" userId="42b8d91c-9bbc-4f2f-bcf7-54d7551d570f" providerId="ADAL" clId="{91944B55-C542-4E1F-993F-DCD0DADCC055}" dt="2023-04-06T05:38:16.623" v="17" actId="2696"/>
        <pc:sldMkLst>
          <pc:docMk/>
          <pc:sldMk cId="378646228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5D8F-0052-38F0-1193-C04D39345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85D87-E294-F923-3FC3-2F799DCCE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A5A59-1195-39BC-67A3-510A83F3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B0FE-CDF3-4D2E-8636-7B1035AEC408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D249E-300A-32E1-7201-DDB51983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9845F-0C05-6286-91C0-93762CF7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CED8-B78A-4417-A124-EAD504950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41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FC86-071E-593C-8E25-A71DD7EC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29194-016C-801C-5C38-42F2037B9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785E3-DB63-CF68-2F80-C4D5522CF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B0FE-CDF3-4D2E-8636-7B1035AEC408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09830-1A59-190F-3E7C-03A3F694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D79FC-7BB2-52B2-CF9B-704C1FA6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CED8-B78A-4417-A124-EAD504950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00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CCDDFC-5FB8-A178-F6A2-7BE38246A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75C76-A78A-9AE6-6E40-D5D8D833E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94BDA-616F-B826-7C56-482DCFBF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B0FE-CDF3-4D2E-8636-7B1035AEC408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225CB-7A1E-0398-5FAD-D173BE32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95CD4-37A0-226B-5A8A-8D789E86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CED8-B78A-4417-A124-EAD504950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41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9DC2-1E3F-88D9-5C3B-AF15F8278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018F-B4E0-B0F8-2044-5037C3DAA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619EF-8B1A-42E2-22EC-6276C0D5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B0FE-CDF3-4D2E-8636-7B1035AEC408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03BB1-C3EF-A231-CB6F-5A43242FB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0F962-D18C-503B-2F4B-E95FB3C2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CED8-B78A-4417-A124-EAD504950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18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80CA-0654-3706-059B-C54F7D474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314A2-02EF-E8BE-FC8F-72AACFC1B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30122-6EB7-B7C2-42C2-05F1DFFA1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B0FE-CDF3-4D2E-8636-7B1035AEC408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C0635-3ADA-74AC-4376-8940D625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D718F-3358-D518-669A-4365825F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CED8-B78A-4417-A124-EAD504950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6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70179-393F-8E27-1147-3E2933D1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56139-8372-08CD-2F0D-CEA474864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F57AB-2D7D-7CF7-0A06-FA69330B1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3C041-0A50-979C-27CC-97CC7534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B0FE-CDF3-4D2E-8636-7B1035AEC408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B3A33-F76C-047D-522E-883C7FD5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8227E-64A5-F9C5-05F6-6528D6A0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CED8-B78A-4417-A124-EAD504950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42BED-3B14-CCF8-DCC1-1BC2C790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84180-ADD3-D937-76EA-4DD10222B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C9F28-4946-B41D-3A13-1A8E429C3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7B01F4-17D2-7103-8C1E-7E584D66F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FD1C7-B0EB-0E59-6C0A-EDF4C2AA2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B411B-ED7D-7E94-42D6-D9961D1C3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B0FE-CDF3-4D2E-8636-7B1035AEC408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295FEC-4CF0-A4B2-FB08-10E70198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31AB5-D9C8-7752-3250-2229CF99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CED8-B78A-4417-A124-EAD504950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30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5FED-76BE-6276-6241-045C8D6F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F232F-7653-4638-14AD-F5EB142ED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B0FE-CDF3-4D2E-8636-7B1035AEC408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26536-A5EE-EA79-553B-981C0D81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5C061-6917-D9B2-9D89-A308043F8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CED8-B78A-4417-A124-EAD504950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27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9334B1-CF21-96C7-DD18-12F654C47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B0FE-CDF3-4D2E-8636-7B1035AEC408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7D97D9-7048-4182-01DB-7C1E6FA3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2C138-F154-2A02-E38B-AE5585A8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CED8-B78A-4417-A124-EAD504950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33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6BF8-1975-0028-AC8C-F7AAD2DFF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C416A-4FDE-F589-F6C2-918EE698E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3A9AD-25C6-5CF5-FC7D-BD2709A97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BAA86-0818-1273-623F-1143E953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B0FE-CDF3-4D2E-8636-7B1035AEC408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6E7C5-C93B-4BB7-6E0D-3963AF066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6024C-C240-4DA8-5B2B-64D574DD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CED8-B78A-4417-A124-EAD504950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67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3CA1-55D8-8B5B-5C4D-5119182DF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B43C2-9632-95B2-F28D-3DA3C0A88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A8315-80F6-662B-0BAD-7B66E662D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614CF-51D8-6814-DC92-CB46C6BF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B0FE-CDF3-4D2E-8636-7B1035AEC408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66387-C679-4868-EAF9-1C985824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56EB6-F41A-4BE6-66D0-53449879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BCED8-B78A-4417-A124-EAD504950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19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18F80-CF93-592A-3687-A5744DC3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C629A-EADF-0FC4-45AB-EC4CAE3E6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643E3-FC3F-E502-4DB0-C15DD3814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8B0FE-CDF3-4D2E-8636-7B1035AEC408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BC3C3-708F-BB54-EAD6-A687C1DE5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14152-A393-C6D1-FF78-52DD192A9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BCED8-B78A-4417-A124-EAD504950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37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EC7B8-9573-3133-0086-4E3159BD7D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1800" b="1" u="sng" dirty="0">
                <a:solidFill>
                  <a:srgbClr val="833C0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Challenge #1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30932-A88C-848C-A239-04B87EA8E9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3-tier environment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338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89B4-83BE-69F8-3D37-69684E150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5066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3-Tier Application deployment in Google Cloud</a:t>
            </a:r>
            <a:endParaRPr lang="en-IN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F57269-DBE7-8B72-9D5F-39431EA1B541}"/>
              </a:ext>
            </a:extLst>
          </p:cNvPr>
          <p:cNvSpPr/>
          <p:nvPr/>
        </p:nvSpPr>
        <p:spPr>
          <a:xfrm>
            <a:off x="2011680" y="4071486"/>
            <a:ext cx="2040556" cy="12897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Client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5FC6EC-1618-140F-4462-151020C62F78}"/>
              </a:ext>
            </a:extLst>
          </p:cNvPr>
          <p:cNvSpPr/>
          <p:nvPr/>
        </p:nvSpPr>
        <p:spPr>
          <a:xfrm>
            <a:off x="4947385" y="4071486"/>
            <a:ext cx="2040556" cy="1289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1B4FA5-0FD0-5FBF-ECCF-4CC0DC8C36A1}"/>
              </a:ext>
            </a:extLst>
          </p:cNvPr>
          <p:cNvSpPr/>
          <p:nvPr/>
        </p:nvSpPr>
        <p:spPr>
          <a:xfrm>
            <a:off x="7883090" y="4071486"/>
            <a:ext cx="2040556" cy="1289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Data Base ( SQL)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BE0937-E905-6475-436A-7F56D597C7E5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4052236" y="4716379"/>
            <a:ext cx="895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59AB1E-000E-1F3C-2294-B567571A52D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987941" y="4716379"/>
            <a:ext cx="895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99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A0F2-37DE-F0EA-360F-594B1A0D2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0838" y="1435843"/>
            <a:ext cx="8810324" cy="156398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I’m going to help you deploy a sample Flask application on GCP with the integration of different Google Cloud Services like GCE, Cloud SQL, load balancing, and Cloud NAT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IN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E1C6F-31E7-918F-76D6-CF4D1E6AB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167078"/>
            <a:ext cx="9410299" cy="349360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Designing Plan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FE75A86-263C-C174-A10B-0ACF5F3CCD00}"/>
              </a:ext>
            </a:extLst>
          </p:cNvPr>
          <p:cNvSpPr/>
          <p:nvPr/>
        </p:nvSpPr>
        <p:spPr>
          <a:xfrm>
            <a:off x="2319688" y="3898232"/>
            <a:ext cx="356135" cy="596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E64F47F-3C1A-0794-2506-C58DD325F1DB}"/>
              </a:ext>
            </a:extLst>
          </p:cNvPr>
          <p:cNvSpPr/>
          <p:nvPr/>
        </p:nvSpPr>
        <p:spPr>
          <a:xfrm>
            <a:off x="1967403" y="4494998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C42DDE-997B-FB30-4E7A-7A246158D253}"/>
              </a:ext>
            </a:extLst>
          </p:cNvPr>
          <p:cNvSpPr/>
          <p:nvPr/>
        </p:nvSpPr>
        <p:spPr>
          <a:xfrm>
            <a:off x="3619098" y="4442058"/>
            <a:ext cx="1530417" cy="10684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Cloud Load Balancing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7767F030-4AE9-F6FF-EC21-7D381EA0CE72}"/>
              </a:ext>
            </a:extLst>
          </p:cNvPr>
          <p:cNvSpPr/>
          <p:nvPr/>
        </p:nvSpPr>
        <p:spPr>
          <a:xfrm>
            <a:off x="5861785" y="4442058"/>
            <a:ext cx="1645920" cy="1068404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Un managed Instance group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A6396E-4004-CBD7-A369-17D74FECB9F0}"/>
              </a:ext>
            </a:extLst>
          </p:cNvPr>
          <p:cNvSpPr/>
          <p:nvPr/>
        </p:nvSpPr>
        <p:spPr>
          <a:xfrm>
            <a:off x="8393228" y="4442058"/>
            <a:ext cx="1713297" cy="11251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Cloud SQL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935F51-D1D1-2A2B-1284-44291D2631DB}"/>
              </a:ext>
            </a:extLst>
          </p:cNvPr>
          <p:cNvCxnSpPr>
            <a:stCxn id="9" idx="5"/>
            <a:endCxn id="10" idx="1"/>
          </p:cNvCxnSpPr>
          <p:nvPr/>
        </p:nvCxnSpPr>
        <p:spPr>
          <a:xfrm>
            <a:off x="2762931" y="4952198"/>
            <a:ext cx="856167" cy="24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12826E-93A7-8683-88C1-836D65FA5834}"/>
              </a:ext>
            </a:extLst>
          </p:cNvPr>
          <p:cNvCxnSpPr>
            <a:stCxn id="10" idx="3"/>
            <a:endCxn id="11" idx="3"/>
          </p:cNvCxnSpPr>
          <p:nvPr/>
        </p:nvCxnSpPr>
        <p:spPr>
          <a:xfrm>
            <a:off x="5149515" y="4976260"/>
            <a:ext cx="712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2776083-1B1B-F176-295B-548199443EA7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>
            <a:off x="7507705" y="4976260"/>
            <a:ext cx="885523" cy="28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entagon 23">
            <a:extLst>
              <a:ext uri="{FF2B5EF4-FFF2-40B4-BE49-F238E27FC236}">
                <a16:creationId xmlns:a16="http://schemas.microsoft.com/office/drawing/2014/main" id="{0D3926A1-272A-4C6E-1E0A-E1B113C7E8FE}"/>
              </a:ext>
            </a:extLst>
          </p:cNvPr>
          <p:cNvSpPr/>
          <p:nvPr/>
        </p:nvSpPr>
        <p:spPr>
          <a:xfrm>
            <a:off x="7127506" y="3509963"/>
            <a:ext cx="1645920" cy="1299041"/>
          </a:xfrm>
          <a:prstGeom prst="pen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Firewall Rules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BCD565-84CB-287F-EC87-4CE27914A424}"/>
              </a:ext>
            </a:extLst>
          </p:cNvPr>
          <p:cNvCxnSpPr/>
          <p:nvPr/>
        </p:nvCxnSpPr>
        <p:spPr>
          <a:xfrm>
            <a:off x="6684745" y="5510461"/>
            <a:ext cx="0" cy="640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5B78575-F1D7-436C-1CDB-95A1F6C2A2C2}"/>
              </a:ext>
            </a:extLst>
          </p:cNvPr>
          <p:cNvSpPr/>
          <p:nvPr/>
        </p:nvSpPr>
        <p:spPr>
          <a:xfrm>
            <a:off x="5645222" y="6183226"/>
            <a:ext cx="2079045" cy="4042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Cloud NAT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5F33A3-472E-A4D2-A1F4-2F46E41B0E5F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4572000" y="6350481"/>
            <a:ext cx="1073222" cy="34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3C7F354-589F-5647-3CFF-3F3471EADB98}"/>
              </a:ext>
            </a:extLst>
          </p:cNvPr>
          <p:cNvSpPr/>
          <p:nvPr/>
        </p:nvSpPr>
        <p:spPr>
          <a:xfrm>
            <a:off x="2863518" y="5919537"/>
            <a:ext cx="1708478" cy="7411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Web Browser</a:t>
            </a:r>
          </a:p>
        </p:txBody>
      </p:sp>
    </p:spTree>
    <p:extLst>
      <p:ext uri="{BB962C8B-B14F-4D97-AF65-F5344CB8AC3E}">
        <p14:creationId xmlns:p14="http://schemas.microsoft.com/office/powerpoint/2010/main" val="262910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1E53-0B3B-7125-F471-EC4232E9E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Before moving forward let’s see which steps we are going to follow:-</a:t>
            </a:r>
            <a:br>
              <a:rPr lang="en-US" sz="2400" dirty="0">
                <a:solidFill>
                  <a:srgbClr val="FF0000"/>
                </a:solidFill>
              </a:rPr>
            </a:b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- VM Setup</a:t>
            </a: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- Nat configuration</a:t>
            </a: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- Code integration</a:t>
            </a: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- Load balancer Setup</a:t>
            </a: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- Cloud SQL Integration</a:t>
            </a: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- VPC Network settings</a:t>
            </a: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- Testing</a:t>
            </a:r>
            <a:endParaRPr lang="en-IN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896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113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Challenge #1 </vt:lpstr>
      <vt:lpstr>3-Tier Application deployment in Google Cloud</vt:lpstr>
      <vt:lpstr>I’m going to help you deploy a sample Flask application on GCP with the integration of different Google Cloud Services like GCE, Cloud SQL, load balancing, and Cloud NAT.</vt:lpstr>
      <vt:lpstr>Before moving forward let’s see which steps we are going to follow:-  - VM Setup - Nat configuration - Code integration - Load balancer Setup - Cloud SQL Integration - VPC Network settings -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#1 </dc:title>
  <dc:creator>B V S Krishna, Gudipati (Cognizant)</dc:creator>
  <cp:lastModifiedBy>B V S Krishna, Gudipati (Cognizant)</cp:lastModifiedBy>
  <cp:revision>1</cp:revision>
  <dcterms:created xsi:type="dcterms:W3CDTF">2023-04-06T05:14:42Z</dcterms:created>
  <dcterms:modified xsi:type="dcterms:W3CDTF">2023-04-06T05:39:51Z</dcterms:modified>
</cp:coreProperties>
</file>