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18CA-160C-9FF7-8369-D599E820F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B4277-F069-0FAC-DF88-9C83C0898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F537-CA3F-BBD1-9738-40AB9CDE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9C6A-CDF0-5CD9-678E-89BF01BC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5C6A-820E-A854-D664-B2F37E7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7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F271-5505-ED3E-B27D-88021B0A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FB1EC-FAAE-C045-CEC5-F96197C9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7B3C-FCF4-29F7-8570-584CE0FC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D516-715B-7699-7577-867BE992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5BE2-F1FC-9F29-3C4D-77C055D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8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3B391-990E-276E-7E66-1698CB9CB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3192F-0496-6CB7-7FD6-11A0AC28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64BA-AA84-F675-FEF1-A3CE604D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FE6A-BAFC-CDC6-05B8-F94EFD7D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1516-F277-79CE-94B9-A3B03EE7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0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E04F-5DBB-0AC7-C808-743C0526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5CE8-E995-4B14-5387-67DA9112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2F43-970D-320F-E6A3-3B3778D5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8811-A7C3-C449-E7A7-5B88EB70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511D-8E38-A985-ED76-2F2D6A5C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45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8070-E9AC-5557-064F-4F9DB8B0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4B5A5-463D-3D86-B9BB-39C8720D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7540-9F45-FB60-8137-496D0E3B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E1F7-56D8-EDD3-AFAC-DFE65E50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36877-E66B-A8E8-AF61-FEA5C5AA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4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CDD5-1BA8-5030-655E-60A62F80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C8BE-CB6F-D35D-9D6E-9EA3B651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8DABF-760B-8894-63D0-E2F12715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0321-A5C6-56A9-AD85-ECC9976F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3F235-C755-3B8D-5DA4-9B6FCD2A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04B3D-89AC-EAAD-07AD-0F31D1C0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806F-E778-2A1B-E4CA-08C825E4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21350-732C-B2A4-1D4E-13A7FCF4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EAE3-68A9-06BE-8E6A-6C1FC837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4101B-3C3D-C24A-87E4-25AFA3F3D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C7B94-DEB4-CB2B-9874-3392E9F0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9B102-F51E-E2EB-3328-F1F71959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AE4E1-C65F-D266-E3D6-E536172A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60745-B948-C36A-50F6-A8C9014D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E1BD-D407-5B20-C9E8-9DAB6E0E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D2A5C-CD8D-3456-C1BA-576DF4B6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3C7A-9213-E9CA-ADB8-B77F1327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1590-C791-3288-439C-9ACF5062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44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7C64C-C09F-D741-64B0-7D5A8339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9DF74-2D27-F713-B261-64DB8DF5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6925-D234-0EE1-2B79-CA1FA812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0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8973-DA0E-52C5-3991-1E1C0C3B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596C-283F-FC2F-C71A-26CD4673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95387-B1BF-E7B9-3C5E-A1D8198C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3DEC8-1363-F97C-F2EF-5255FEBB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9B9D1-C28B-E60A-7865-50F255B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0F646-8533-6DD0-DCF8-11924D00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3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D72-DF3E-8E1F-0776-E48A475A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F623-AA76-C299-714C-4169A4588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35B97-71E3-2935-8807-6777E60B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BEB6-8A24-05D4-4F8E-F632D339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B602-66E6-B701-9899-DE6E321C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DD50-D5E7-A9AC-3430-0C4711D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2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F6B37-3CFE-BFF9-9727-E36C1321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70C6-0D0E-DAC1-7B54-690D3702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071A-E23A-14B9-C4F7-60C54F75B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A4130-EB21-49A0-BAD0-656FBB59845B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D69B-AD7E-0CD0-00C5-1368A4EAB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FF4E-4AB2-5841-0E67-7672F08D1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06E7-B3F2-4E76-8AF4-F7AF9164A0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A25B-17A9-881E-1E41-A754AC85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 u="sng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Challenge #2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992BA-A368-2D95-CEFB-8B74E41C4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We need to write code that will query the metadata of an instance within GCP and provide a JSON formatted output.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79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C7AFD18-3CB6-3E25-1808-4B71C61A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5" y="115503"/>
            <a:ext cx="11309684" cy="6381549"/>
          </a:xfrm>
        </p:spPr>
        <p:txBody>
          <a:bodyPr>
            <a:normAutofit fontScale="90000"/>
          </a:bodyPr>
          <a:lstStyle/>
          <a:p>
            <a:r>
              <a:rPr lang="en-US" sz="1800" b="1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Custom Metadata in a startup script</a:t>
            </a:r>
            <a:b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choice of language and implementation using Shell</a:t>
            </a:r>
            <a:b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Custom Metadata in a startup script</a:t>
            </a:r>
            <a:b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 requests the metadata server to retrieve the value of the role key and assigns it to the variable role. 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gcloud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compute instances create example-instance \ --image Debian-7 –metadata 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startup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-script=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#/bin/bash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ROLE=$(curl http://metadata/computeMetadata/v1beta1/instance/attributes/role)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[["$ROLE" == "master" ]]; then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echo I am the $ROLE!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 perform master functions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elif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[["$ROLE" == "worker" ]]; then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echo just a $ROLE.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 perform worker functions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echo Error! The role is not recognized.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apt-get update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apt-get install –y apache2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 &lt;&lt;EOF &gt; /var/www/index.html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&lt;html&gt;&lt;body&gt;&lt;h1&gt;Hello World&lt;/h1&gt;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&lt;p&gt;This page was created from a simple 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startup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script!&lt;/p&gt;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&lt;/body&gt;&lt;/html&gt;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EOF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the below command to run the 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startup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script.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gcutil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addinstance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master2 --metadata=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role:master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--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metadata_from_file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startup</a:t>
            </a:r>
            <a: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--</a:t>
            </a:r>
            <a:r>
              <a:rPr lang="en-GB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script:startup.sh</a:t>
            </a: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50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Challenge #2 </vt:lpstr>
      <vt:lpstr>Using Custom Metadata in a startup script    The choice of language and implementation using Shell Using Custom Metadata in a startup script HTTP requests the metadata server to retrieve the value of the role key and assigns it to the variable role.  gcloud compute instances create example-instance \ --image Debian-7 –metadata startup-script= #/bin/bash ROLE=$(curl http://metadata/computeMetadata/v1beta1/instance/attributes/role) if [["$ROLE" == "master" ]]; then  echo I am the $ROLE! # perform master functions elif [["$ROLE" == "worker" ]]; then  echo just a $ROLE. # perform worker functions else  echo Error! The role is not recognized. apt-get update apt-get install –y apache2 cat &lt;&lt;EOF &gt; /var/www/index.html &lt;html&gt;&lt;body&gt;&lt;h1&gt;Hello World&lt;/h1&gt; &lt;p&gt;This page was created from a simple startup script!&lt;/p&gt; &lt;/body&gt;&lt;/html&gt; fi EOF  use the below command to run the startup script.  gcutil addinstance master2 --metadata=role:master --metadata_from_file=startup--script:startup.sh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#2 </dc:title>
  <dc:creator>B V S Krishna, Gudipati (Cognizant)</dc:creator>
  <cp:lastModifiedBy>B V S Krishna, Gudipati (Cognizant)</cp:lastModifiedBy>
  <cp:revision>1</cp:revision>
  <dcterms:created xsi:type="dcterms:W3CDTF">2023-04-07T06:58:35Z</dcterms:created>
  <dcterms:modified xsi:type="dcterms:W3CDTF">2023-04-07T07:40:14Z</dcterms:modified>
</cp:coreProperties>
</file>