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1C1D-0147-FB4A-D9F3-C164ECFF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1D83-9CDC-0CFE-327B-E2AA5453F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8D2-0801-944B-23B4-A5131EB9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BFBE-16BF-A937-57B1-B6448F5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C2EE-FE2C-BFC5-61E0-C8786518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CAA6-C91C-A6D2-AD04-15BAB851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E578-D587-7146-F2BA-B6131E95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CA04-6747-36E1-5879-25DE59C2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701D-F46D-20A3-18C1-557945C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A0CB-9903-B289-0FB7-55D54CFB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2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A76B2-F2E7-4ADD-9FBC-1651B1F14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735F-3CA9-0AD4-587F-B3DF0697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7ABE-ED54-3BC5-0D27-486AA7C4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C24C-87C5-E16C-AC63-EFD6CEDF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605-5A9D-75DB-0B07-78AA180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5DF-B34A-506C-39BF-E9777FD3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1872-F01B-8FBE-F005-38573335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4787-ACAC-18FC-9BEE-D298F5C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36CB-DF26-5159-8249-26C76DFE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A0D1-B3AD-2095-9BB8-FF2B65C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29DF-39C0-DBB6-DA5B-94569A0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2390-A156-E2F7-476A-EF132885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1AE2-6551-792A-ADA3-F6A22D8E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4A31-7CCD-724A-1D16-CD35F0E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1D8B-6569-83F4-FC07-A2A0C5EA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EFB-79F6-CBCF-3EE7-DDFEF909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801A-B47A-3BBE-2448-0E0E14F14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1AAB-A6E2-649B-5149-3D3046A4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0F81-4E00-AE69-1BA0-7FBDCA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C7DE-7ADF-4A7F-DDEA-149D2A0A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BB1E-1157-C0D4-8860-A2BA56E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AF7C-2C9D-77DB-38BF-5E7AF23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B8C0-E125-94DA-9BEB-46532EA8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9DD8-0095-566C-B01C-A53E433E7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32713-9403-121F-52F8-2541446C6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CFD99-1684-A7D2-B128-45A9D1EFF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0A898-1AAA-97DD-CFDA-04936563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0A95-6CA7-C027-5746-661F2C2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0AA1-A5D6-EB35-2A07-7CFC3C34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310D-A8A0-0436-2BCD-5C2658A5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FB34-4378-6282-3B54-CA9A49A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F8305-5CE3-60AC-06A2-8A279CC7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6FFBF-EA21-2CE4-09C3-026ABA03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60B10-565A-20EB-0053-5D2AEA0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11AE2-9630-2706-5A22-92810A7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972C3-DC5D-1D05-EA68-1A27C19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030-4BBE-75CB-0CF2-66060413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2283-32A7-A111-D94D-C41305D5E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F6D33-4A73-369A-C8A7-92152B40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EAB5-8EAB-90E9-08EC-1C3A3DC4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6893-D5BC-73A1-2018-4984293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102F-309D-EB33-744D-62BA906D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0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054D-6189-119B-812B-E3F7EAF1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AA261-B7FE-D126-0E09-74B9D997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E763-DB8D-145D-4C80-FBA75068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AD63-F876-EE32-148F-3F2C4C53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7B77-5499-00CB-7E7D-67CD5E3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0B0D-855A-6F9A-B428-9935AE63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B9ED-49B6-B0A4-2DD5-D4B8F238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9610-A261-327D-5691-76139175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B376-96CB-0EB1-834D-CE52D9532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5044-580B-4B2E-A138-9864968064D9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EFCE-2338-5532-B248-22BC8EBD7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39A7-0A4E-4210-68DB-68DDF4298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BC5B-323E-4789-A1F1-7C42226DD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2B6-0D34-014A-05FB-4E17F0F46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b="1" u="sng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Challenge #3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DC82-D8E9-2FD8-A95C-EFEE06E30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a nested object. We would like a function where you pass in the object and a key and get back the value</a:t>
            </a:r>
            <a:endParaRPr lang="en-IN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8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FD78-ADC4-4966-0271-3A235E5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65125"/>
            <a:ext cx="10785909" cy="482289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 object(dictionary):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for key, value in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dictionary.items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if type(value) is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    yield (key, value)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    yield from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recursive_items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(value)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else: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        yield (key, value)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a= {"a":{"b":{"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c":"d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"}}}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key, value in object(a):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print(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key,value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160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Challenge #3 </vt:lpstr>
      <vt:lpstr>def object(dictionary):     for key, value in dictionary.items():         if type(value) is dict:             yield (key, value)             yield from recursive_items(value)         else:             yield (key, value) a= {"a":{"b":{"c":"d"}}} for key, value in object(a):     print(key,value)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#3 </dc:title>
  <dc:creator>B V S Krishna, Gudipati (Cognizant)</dc:creator>
  <cp:lastModifiedBy>B V S Krishna, Gudipati (Cognizant)</cp:lastModifiedBy>
  <cp:revision>1</cp:revision>
  <dcterms:created xsi:type="dcterms:W3CDTF">2023-04-07T07:42:06Z</dcterms:created>
  <dcterms:modified xsi:type="dcterms:W3CDTF">2023-04-07T07:46:50Z</dcterms:modified>
</cp:coreProperties>
</file>