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59" r:id="rId8"/>
    <p:sldId id="260" r:id="rId9"/>
    <p:sldId id="261" r:id="rId10"/>
    <p:sldId id="262" r:id="rId11"/>
    <p:sldId id="263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5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ukaya" userId="813a92d1e7673c41" providerId="Windows Live" clId="Web-{14CE9597-A097-482F-B19B-776AC2084CD7}"/>
    <pc:docChg chg="addSld modSld sldOrd">
      <pc:chgData name="Alexandre Fukaya" userId="813a92d1e7673c41" providerId="Windows Live" clId="Web-{14CE9597-A097-482F-B19B-776AC2084CD7}" dt="2019-07-05T16:13:54.708" v="6890"/>
      <pc:docMkLst>
        <pc:docMk/>
      </pc:docMkLst>
      <pc:sldChg chg="modSp">
        <pc:chgData name="Alexandre Fukaya" userId="813a92d1e7673c41" providerId="Windows Live" clId="Web-{14CE9597-A097-482F-B19B-776AC2084CD7}" dt="2019-07-05T12:18:34.374" v="4411" actId="20577"/>
        <pc:sldMkLst>
          <pc:docMk/>
          <pc:sldMk cId="2210866551" sldId="256"/>
        </pc:sldMkLst>
        <pc:spChg chg="mod">
          <ac:chgData name="Alexandre Fukaya" userId="813a92d1e7673c41" providerId="Windows Live" clId="Web-{14CE9597-A097-482F-B19B-776AC2084CD7}" dt="2019-07-04T19:28:54.849" v="4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lexandre Fukaya" userId="813a92d1e7673c41" providerId="Windows Live" clId="Web-{14CE9597-A097-482F-B19B-776AC2084CD7}" dt="2019-07-05T12:18:34.374" v="441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Alexandre Fukaya" userId="813a92d1e7673c41" providerId="Windows Live" clId="Web-{14CE9597-A097-482F-B19B-776AC2084CD7}" dt="2019-07-05T14:54:25.510" v="5519" actId="20577"/>
        <pc:sldMkLst>
          <pc:docMk/>
          <pc:sldMk cId="3958021301" sldId="257"/>
        </pc:sldMkLst>
        <pc:spChg chg="mod">
          <ac:chgData name="Alexandre Fukaya" userId="813a92d1e7673c41" providerId="Windows Live" clId="Web-{14CE9597-A097-482F-B19B-776AC2084CD7}" dt="2019-07-04T19:50:40.855" v="89" actId="20577"/>
          <ac:spMkLst>
            <pc:docMk/>
            <pc:sldMk cId="3958021301" sldId="257"/>
            <ac:spMk id="2" creationId="{589BBDD8-E1D0-4080-BF0B-6CFB3DD99517}"/>
          </ac:spMkLst>
        </pc:spChg>
        <pc:spChg chg="mod">
          <ac:chgData name="Alexandre Fukaya" userId="813a92d1e7673c41" providerId="Windows Live" clId="Web-{14CE9597-A097-482F-B19B-776AC2084CD7}" dt="2019-07-05T14:54:25.510" v="5519" actId="20577"/>
          <ac:spMkLst>
            <pc:docMk/>
            <pc:sldMk cId="3958021301" sldId="257"/>
            <ac:spMk id="3" creationId="{C958251E-2430-4FC3-8542-9977625F2590}"/>
          </ac:spMkLst>
        </pc:spChg>
      </pc:sldChg>
      <pc:sldChg chg="modSp new">
        <pc:chgData name="Alexandre Fukaya" userId="813a92d1e7673c41" providerId="Windows Live" clId="Web-{14CE9597-A097-482F-B19B-776AC2084CD7}" dt="2019-07-04T19:58:25.045" v="558" actId="20577"/>
        <pc:sldMkLst>
          <pc:docMk/>
          <pc:sldMk cId="2629398745" sldId="258"/>
        </pc:sldMkLst>
        <pc:spChg chg="mod">
          <ac:chgData name="Alexandre Fukaya" userId="813a92d1e7673c41" providerId="Windows Live" clId="Web-{14CE9597-A097-482F-B19B-776AC2084CD7}" dt="2019-07-04T19:55:40.466" v="356" actId="20577"/>
          <ac:spMkLst>
            <pc:docMk/>
            <pc:sldMk cId="2629398745" sldId="258"/>
            <ac:spMk id="2" creationId="{93DB84AC-24EA-4412-BB09-1753292593C8}"/>
          </ac:spMkLst>
        </pc:spChg>
        <pc:spChg chg="mod">
          <ac:chgData name="Alexandre Fukaya" userId="813a92d1e7673c41" providerId="Windows Live" clId="Web-{14CE9597-A097-482F-B19B-776AC2084CD7}" dt="2019-07-04T19:58:25.045" v="558" actId="20577"/>
          <ac:spMkLst>
            <pc:docMk/>
            <pc:sldMk cId="2629398745" sldId="258"/>
            <ac:spMk id="3" creationId="{41E6974F-9A86-494F-9C5F-748340190B4A}"/>
          </ac:spMkLst>
        </pc:spChg>
      </pc:sldChg>
      <pc:sldChg chg="modSp new">
        <pc:chgData name="Alexandre Fukaya" userId="813a92d1e7673c41" providerId="Windows Live" clId="Web-{14CE9597-A097-482F-B19B-776AC2084CD7}" dt="2019-07-05T01:54:07.161" v="2105" actId="20577"/>
        <pc:sldMkLst>
          <pc:docMk/>
          <pc:sldMk cId="2253617397" sldId="259"/>
        </pc:sldMkLst>
        <pc:spChg chg="mod">
          <ac:chgData name="Alexandre Fukaya" userId="813a92d1e7673c41" providerId="Windows Live" clId="Web-{14CE9597-A097-482F-B19B-776AC2084CD7}" dt="2019-07-04T19:58:56.311" v="587" actId="20577"/>
          <ac:spMkLst>
            <pc:docMk/>
            <pc:sldMk cId="2253617397" sldId="259"/>
            <ac:spMk id="2" creationId="{26D317F8-994F-41E7-9510-30BA67CD6665}"/>
          </ac:spMkLst>
        </pc:spChg>
        <pc:spChg chg="mod">
          <ac:chgData name="Alexandre Fukaya" userId="813a92d1e7673c41" providerId="Windows Live" clId="Web-{14CE9597-A097-482F-B19B-776AC2084CD7}" dt="2019-07-05T01:54:07.161" v="2105" actId="20577"/>
          <ac:spMkLst>
            <pc:docMk/>
            <pc:sldMk cId="2253617397" sldId="259"/>
            <ac:spMk id="3" creationId="{F8310309-7906-4673-9C26-03A2144F38B4}"/>
          </ac:spMkLst>
        </pc:spChg>
      </pc:sldChg>
      <pc:sldChg chg="modSp new ord">
        <pc:chgData name="Alexandre Fukaya" userId="813a92d1e7673c41" providerId="Windows Live" clId="Web-{14CE9597-A097-482F-B19B-776AC2084CD7}" dt="2019-07-05T02:10:20.503" v="3420" actId="20577"/>
        <pc:sldMkLst>
          <pc:docMk/>
          <pc:sldMk cId="514853654" sldId="260"/>
        </pc:sldMkLst>
        <pc:spChg chg="mod">
          <ac:chgData name="Alexandre Fukaya" userId="813a92d1e7673c41" providerId="Windows Live" clId="Web-{14CE9597-A097-482F-B19B-776AC2084CD7}" dt="2019-07-05T01:22:51.542" v="1301" actId="20577"/>
          <ac:spMkLst>
            <pc:docMk/>
            <pc:sldMk cId="514853654" sldId="260"/>
            <ac:spMk id="2" creationId="{99B655D3-F463-4E9D-94DB-1660ADB020B9}"/>
          </ac:spMkLst>
        </pc:spChg>
        <pc:spChg chg="mod">
          <ac:chgData name="Alexandre Fukaya" userId="813a92d1e7673c41" providerId="Windows Live" clId="Web-{14CE9597-A097-482F-B19B-776AC2084CD7}" dt="2019-07-05T02:10:20.503" v="3420" actId="20577"/>
          <ac:spMkLst>
            <pc:docMk/>
            <pc:sldMk cId="514853654" sldId="260"/>
            <ac:spMk id="3" creationId="{C52D5538-4A62-45CE-9D53-A855E5BFE8C5}"/>
          </ac:spMkLst>
        </pc:spChg>
      </pc:sldChg>
      <pc:sldChg chg="modSp new ord">
        <pc:chgData name="Alexandre Fukaya" userId="813a92d1e7673c41" providerId="Windows Live" clId="Web-{14CE9597-A097-482F-B19B-776AC2084CD7}" dt="2019-07-05T14:17:58.211" v="4986" actId="20577"/>
        <pc:sldMkLst>
          <pc:docMk/>
          <pc:sldMk cId="4158493691" sldId="261"/>
        </pc:sldMkLst>
        <pc:spChg chg="mod">
          <ac:chgData name="Alexandre Fukaya" userId="813a92d1e7673c41" providerId="Windows Live" clId="Web-{14CE9597-A097-482F-B19B-776AC2084CD7}" dt="2019-07-05T01:49:24.449" v="1895" actId="20577"/>
          <ac:spMkLst>
            <pc:docMk/>
            <pc:sldMk cId="4158493691" sldId="261"/>
            <ac:spMk id="2" creationId="{2063DE7E-9491-4C3B-9F09-614EEF956151}"/>
          </ac:spMkLst>
        </pc:spChg>
        <pc:spChg chg="mod">
          <ac:chgData name="Alexandre Fukaya" userId="813a92d1e7673c41" providerId="Windows Live" clId="Web-{14CE9597-A097-482F-B19B-776AC2084CD7}" dt="2019-07-05T14:17:58.211" v="4986" actId="20577"/>
          <ac:spMkLst>
            <pc:docMk/>
            <pc:sldMk cId="4158493691" sldId="261"/>
            <ac:spMk id="3" creationId="{A8006599-281B-44A3-B8B9-AE40DA979F7B}"/>
          </ac:spMkLst>
        </pc:spChg>
      </pc:sldChg>
      <pc:sldChg chg="modSp new">
        <pc:chgData name="Alexandre Fukaya" userId="813a92d1e7673c41" providerId="Windows Live" clId="Web-{14CE9597-A097-482F-B19B-776AC2084CD7}" dt="2019-07-05T02:08:39.937" v="3296" actId="20577"/>
        <pc:sldMkLst>
          <pc:docMk/>
          <pc:sldMk cId="1680122398" sldId="262"/>
        </pc:sldMkLst>
        <pc:spChg chg="mod">
          <ac:chgData name="Alexandre Fukaya" userId="813a92d1e7673c41" providerId="Windows Live" clId="Web-{14CE9597-A097-482F-B19B-776AC2084CD7}" dt="2019-07-05T01:59:56.421" v="2590" actId="20577"/>
          <ac:spMkLst>
            <pc:docMk/>
            <pc:sldMk cId="1680122398" sldId="262"/>
            <ac:spMk id="2" creationId="{DB636BCA-D639-4DBE-8E53-15CB13B2C06F}"/>
          </ac:spMkLst>
        </pc:spChg>
        <pc:spChg chg="mod">
          <ac:chgData name="Alexandre Fukaya" userId="813a92d1e7673c41" providerId="Windows Live" clId="Web-{14CE9597-A097-482F-B19B-776AC2084CD7}" dt="2019-07-05T02:08:39.937" v="3296" actId="20577"/>
          <ac:spMkLst>
            <pc:docMk/>
            <pc:sldMk cId="1680122398" sldId="262"/>
            <ac:spMk id="3" creationId="{6408F55A-EB9D-413F-BFC9-CB5F0066491B}"/>
          </ac:spMkLst>
        </pc:spChg>
      </pc:sldChg>
      <pc:sldChg chg="modSp new">
        <pc:chgData name="Alexandre Fukaya" userId="813a92d1e7673c41" providerId="Windows Live" clId="Web-{14CE9597-A097-482F-B19B-776AC2084CD7}" dt="2019-07-05T14:20:29.808" v="5053" actId="20577"/>
        <pc:sldMkLst>
          <pc:docMk/>
          <pc:sldMk cId="659611370" sldId="263"/>
        </pc:sldMkLst>
        <pc:spChg chg="mod">
          <ac:chgData name="Alexandre Fukaya" userId="813a92d1e7673c41" providerId="Windows Live" clId="Web-{14CE9597-A097-482F-B19B-776AC2084CD7}" dt="2019-07-05T02:09:43.892" v="3337" actId="20577"/>
          <ac:spMkLst>
            <pc:docMk/>
            <pc:sldMk cId="659611370" sldId="263"/>
            <ac:spMk id="2" creationId="{2C23FE3B-FDFA-4B7C-BAB4-228418DBD35D}"/>
          </ac:spMkLst>
        </pc:spChg>
        <pc:spChg chg="mod">
          <ac:chgData name="Alexandre Fukaya" userId="813a92d1e7673c41" providerId="Windows Live" clId="Web-{14CE9597-A097-482F-B19B-776AC2084CD7}" dt="2019-07-05T14:20:29.808" v="5053" actId="20577"/>
          <ac:spMkLst>
            <pc:docMk/>
            <pc:sldMk cId="659611370" sldId="263"/>
            <ac:spMk id="3" creationId="{144EC424-1ADC-4AB4-AA81-812941AF4BED}"/>
          </ac:spMkLst>
        </pc:spChg>
      </pc:sldChg>
      <pc:sldChg chg="modSp new mod ord modClrScheme chgLayout">
        <pc:chgData name="Alexandre Fukaya" userId="813a92d1e7673c41" providerId="Windows Live" clId="Web-{14CE9597-A097-482F-B19B-776AC2084CD7}" dt="2019-07-05T12:19:37.046" v="4459" actId="20577"/>
        <pc:sldMkLst>
          <pc:docMk/>
          <pc:sldMk cId="2491001737" sldId="264"/>
        </pc:sldMkLst>
        <pc:spChg chg="mod ord">
          <ac:chgData name="Alexandre Fukaya" userId="813a92d1e7673c41" providerId="Windows Live" clId="Web-{14CE9597-A097-482F-B19B-776AC2084CD7}" dt="2019-07-05T12:19:19.328" v="4425" actId="20577"/>
          <ac:spMkLst>
            <pc:docMk/>
            <pc:sldMk cId="2491001737" sldId="264"/>
            <ac:spMk id="2" creationId="{FF884D4D-8BC2-49A8-89BC-6564A08FB1B0}"/>
          </ac:spMkLst>
        </pc:spChg>
        <pc:spChg chg="mod ord">
          <ac:chgData name="Alexandre Fukaya" userId="813a92d1e7673c41" providerId="Windows Live" clId="Web-{14CE9597-A097-482F-B19B-776AC2084CD7}" dt="2019-07-05T12:19:37.046" v="4459" actId="20577"/>
          <ac:spMkLst>
            <pc:docMk/>
            <pc:sldMk cId="2491001737" sldId="264"/>
            <ac:spMk id="3" creationId="{F9BB566A-377B-4AC4-A094-26A23834FDC7}"/>
          </ac:spMkLst>
        </pc:spChg>
      </pc:sldChg>
      <pc:sldChg chg="modSp new">
        <pc:chgData name="Alexandre Fukaya" userId="813a92d1e7673c41" providerId="Windows Live" clId="Web-{14CE9597-A097-482F-B19B-776AC2084CD7}" dt="2019-07-05T12:20:21.453" v="4481" actId="20577"/>
        <pc:sldMkLst>
          <pc:docMk/>
          <pc:sldMk cId="3887951565" sldId="265"/>
        </pc:sldMkLst>
        <pc:spChg chg="mod">
          <ac:chgData name="Alexandre Fukaya" userId="813a92d1e7673c41" providerId="Windows Live" clId="Web-{14CE9597-A097-482F-B19B-776AC2084CD7}" dt="2019-07-05T12:20:21.453" v="4481" actId="20577"/>
          <ac:spMkLst>
            <pc:docMk/>
            <pc:sldMk cId="3887951565" sldId="265"/>
            <ac:spMk id="2" creationId="{DA14DA10-0684-4E19-B564-F8A11122240F}"/>
          </ac:spMkLst>
        </pc:spChg>
      </pc:sldChg>
      <pc:sldChg chg="modSp new">
        <pc:chgData name="Alexandre Fukaya" userId="813a92d1e7673c41" providerId="Windows Live" clId="Web-{14CE9597-A097-482F-B19B-776AC2084CD7}" dt="2019-07-05T12:40:02.443" v="4664" actId="20577"/>
        <pc:sldMkLst>
          <pc:docMk/>
          <pc:sldMk cId="2090705303" sldId="266"/>
        </pc:sldMkLst>
        <pc:spChg chg="mod">
          <ac:chgData name="Alexandre Fukaya" userId="813a92d1e7673c41" providerId="Windows Live" clId="Web-{14CE9597-A097-482F-B19B-776AC2084CD7}" dt="2019-07-05T12:20:45" v="4518" actId="20577"/>
          <ac:spMkLst>
            <pc:docMk/>
            <pc:sldMk cId="2090705303" sldId="266"/>
            <ac:spMk id="2" creationId="{E8343674-E899-4FDB-A6B7-A6E0A01E106B}"/>
          </ac:spMkLst>
        </pc:spChg>
        <pc:spChg chg="mod">
          <ac:chgData name="Alexandre Fukaya" userId="813a92d1e7673c41" providerId="Windows Live" clId="Web-{14CE9597-A097-482F-B19B-776AC2084CD7}" dt="2019-07-05T12:40:02.443" v="4664" actId="20577"/>
          <ac:spMkLst>
            <pc:docMk/>
            <pc:sldMk cId="2090705303" sldId="266"/>
            <ac:spMk id="3" creationId="{21EDEE82-FDA9-4941-A94D-C510F1F003B6}"/>
          </ac:spMkLst>
        </pc:spChg>
      </pc:sldChg>
      <pc:sldChg chg="modSp new">
        <pc:chgData name="Alexandre Fukaya" userId="813a92d1e7673c41" providerId="Windows Live" clId="Web-{14CE9597-A097-482F-B19B-776AC2084CD7}" dt="2019-07-05T13:58:25.324" v="4978" actId="20577"/>
        <pc:sldMkLst>
          <pc:docMk/>
          <pc:sldMk cId="1045963869" sldId="267"/>
        </pc:sldMkLst>
        <pc:spChg chg="mod">
          <ac:chgData name="Alexandre Fukaya" userId="813a92d1e7673c41" providerId="Windows Live" clId="Web-{14CE9597-A097-482F-B19B-776AC2084CD7}" dt="2019-07-05T12:52:58.498" v="4683" actId="20577"/>
          <ac:spMkLst>
            <pc:docMk/>
            <pc:sldMk cId="1045963869" sldId="267"/>
            <ac:spMk id="2" creationId="{A432F255-A7C2-443F-A7B0-357E54045305}"/>
          </ac:spMkLst>
        </pc:spChg>
        <pc:spChg chg="mod">
          <ac:chgData name="Alexandre Fukaya" userId="813a92d1e7673c41" providerId="Windows Live" clId="Web-{14CE9597-A097-482F-B19B-776AC2084CD7}" dt="2019-07-05T13:58:25.324" v="4978" actId="20577"/>
          <ac:spMkLst>
            <pc:docMk/>
            <pc:sldMk cId="1045963869" sldId="267"/>
            <ac:spMk id="3" creationId="{03B0F4D0-08E0-4F93-BE38-28F36D967BC1}"/>
          </ac:spMkLst>
        </pc:spChg>
      </pc:sldChg>
      <pc:sldChg chg="modSp new">
        <pc:chgData name="Alexandre Fukaya" userId="813a92d1e7673c41" providerId="Windows Live" clId="Web-{14CE9597-A097-482F-B19B-776AC2084CD7}" dt="2019-07-05T14:18:51.650" v="5019" actId="20577"/>
        <pc:sldMkLst>
          <pc:docMk/>
          <pc:sldMk cId="276585358" sldId="268"/>
        </pc:sldMkLst>
        <pc:spChg chg="mod">
          <ac:chgData name="Alexandre Fukaya" userId="813a92d1e7673c41" providerId="Windows Live" clId="Web-{14CE9597-A097-482F-B19B-776AC2084CD7}" dt="2019-07-05T14:18:25.977" v="4994" actId="20577"/>
          <ac:spMkLst>
            <pc:docMk/>
            <pc:sldMk cId="276585358" sldId="268"/>
            <ac:spMk id="2" creationId="{554FC3D2-46DD-4175-B160-8492040B21CB}"/>
          </ac:spMkLst>
        </pc:spChg>
        <pc:spChg chg="mod">
          <ac:chgData name="Alexandre Fukaya" userId="813a92d1e7673c41" providerId="Windows Live" clId="Web-{14CE9597-A097-482F-B19B-776AC2084CD7}" dt="2019-07-05T14:18:51.650" v="5019" actId="20577"/>
          <ac:spMkLst>
            <pc:docMk/>
            <pc:sldMk cId="276585358" sldId="268"/>
            <ac:spMk id="3" creationId="{90E43FD7-6C9B-464B-88DF-67AADDBE376C}"/>
          </ac:spMkLst>
        </pc:spChg>
      </pc:sldChg>
      <pc:sldChg chg="modSp new">
        <pc:chgData name="Alexandre Fukaya" userId="813a92d1e7673c41" providerId="Windows Live" clId="Web-{14CE9597-A097-482F-B19B-776AC2084CD7}" dt="2019-07-05T14:21:04.027" v="5062" actId="20577"/>
        <pc:sldMkLst>
          <pc:docMk/>
          <pc:sldMk cId="3538480369" sldId="269"/>
        </pc:sldMkLst>
        <pc:spChg chg="mod">
          <ac:chgData name="Alexandre Fukaya" userId="813a92d1e7673c41" providerId="Windows Live" clId="Web-{14CE9597-A097-482F-B19B-776AC2084CD7}" dt="2019-07-05T14:20:09.807" v="5042" actId="20577"/>
          <ac:spMkLst>
            <pc:docMk/>
            <pc:sldMk cId="3538480369" sldId="269"/>
            <ac:spMk id="2" creationId="{F7B5BA40-F1EC-4464-92B5-BE5079A3C6C4}"/>
          </ac:spMkLst>
        </pc:spChg>
        <pc:spChg chg="mod">
          <ac:chgData name="Alexandre Fukaya" userId="813a92d1e7673c41" providerId="Windows Live" clId="Web-{14CE9597-A097-482F-B19B-776AC2084CD7}" dt="2019-07-05T14:21:04.027" v="5062" actId="20577"/>
          <ac:spMkLst>
            <pc:docMk/>
            <pc:sldMk cId="3538480369" sldId="269"/>
            <ac:spMk id="3" creationId="{39930937-50B7-4B2F-9848-B636494C71DD}"/>
          </ac:spMkLst>
        </pc:spChg>
      </pc:sldChg>
      <pc:sldChg chg="modSp new">
        <pc:chgData name="Alexandre Fukaya" userId="813a92d1e7673c41" providerId="Windows Live" clId="Web-{14CE9597-A097-482F-B19B-776AC2084CD7}" dt="2019-07-05T14:22:21.670" v="5085" actId="20577"/>
        <pc:sldMkLst>
          <pc:docMk/>
          <pc:sldMk cId="15823261" sldId="270"/>
        </pc:sldMkLst>
        <pc:spChg chg="mod">
          <ac:chgData name="Alexandre Fukaya" userId="813a92d1e7673c41" providerId="Windows Live" clId="Web-{14CE9597-A097-482F-B19B-776AC2084CD7}" dt="2019-07-05T14:22:09.326" v="5068" actId="20577"/>
          <ac:spMkLst>
            <pc:docMk/>
            <pc:sldMk cId="15823261" sldId="270"/>
            <ac:spMk id="2" creationId="{C67D48A1-6C3F-497D-BB29-022602D468E2}"/>
          </ac:spMkLst>
        </pc:spChg>
        <pc:spChg chg="mod">
          <ac:chgData name="Alexandre Fukaya" userId="813a92d1e7673c41" providerId="Windows Live" clId="Web-{14CE9597-A097-482F-B19B-776AC2084CD7}" dt="2019-07-05T14:22:21.670" v="5085" actId="20577"/>
          <ac:spMkLst>
            <pc:docMk/>
            <pc:sldMk cId="15823261" sldId="270"/>
            <ac:spMk id="3" creationId="{65998389-D3A8-4333-B6AC-997D8211FA9C}"/>
          </ac:spMkLst>
        </pc:spChg>
      </pc:sldChg>
      <pc:sldChg chg="modSp new">
        <pc:chgData name="Alexandre Fukaya" userId="813a92d1e7673c41" providerId="Windows Live" clId="Web-{14CE9597-A097-482F-B19B-776AC2084CD7}" dt="2019-07-05T14:53:11.663" v="5451" actId="20577"/>
        <pc:sldMkLst>
          <pc:docMk/>
          <pc:sldMk cId="2744409529" sldId="271"/>
        </pc:sldMkLst>
        <pc:spChg chg="mod">
          <ac:chgData name="Alexandre Fukaya" userId="813a92d1e7673c41" providerId="Windows Live" clId="Web-{14CE9597-A097-482F-B19B-776AC2084CD7}" dt="2019-07-05T14:36:15.954" v="5096" actId="20577"/>
          <ac:spMkLst>
            <pc:docMk/>
            <pc:sldMk cId="2744409529" sldId="271"/>
            <ac:spMk id="2" creationId="{95CF9A97-DA43-4368-92FC-D6E264FA1C68}"/>
          </ac:spMkLst>
        </pc:spChg>
        <pc:spChg chg="mod">
          <ac:chgData name="Alexandre Fukaya" userId="813a92d1e7673c41" providerId="Windows Live" clId="Web-{14CE9597-A097-482F-B19B-776AC2084CD7}" dt="2019-07-05T14:53:11.663" v="5451" actId="20577"/>
          <ac:spMkLst>
            <pc:docMk/>
            <pc:sldMk cId="2744409529" sldId="271"/>
            <ac:spMk id="3" creationId="{83E45444-5A81-44A3-8ECC-07DC143BD352}"/>
          </ac:spMkLst>
        </pc:spChg>
      </pc:sldChg>
      <pc:sldChg chg="modSp new">
        <pc:chgData name="Alexandre Fukaya" userId="813a92d1e7673c41" providerId="Windows Live" clId="Web-{14CE9597-A097-482F-B19B-776AC2084CD7}" dt="2019-07-05T14:57:29.747" v="5738" actId="20577"/>
        <pc:sldMkLst>
          <pc:docMk/>
          <pc:sldMk cId="3849555493" sldId="272"/>
        </pc:sldMkLst>
        <pc:spChg chg="mod">
          <ac:chgData name="Alexandre Fukaya" userId="813a92d1e7673c41" providerId="Windows Live" clId="Web-{14CE9597-A097-482F-B19B-776AC2084CD7}" dt="2019-07-05T14:36:52.876" v="5105" actId="20577"/>
          <ac:spMkLst>
            <pc:docMk/>
            <pc:sldMk cId="3849555493" sldId="272"/>
            <ac:spMk id="2" creationId="{629C26B9-DFCD-498C-8DDA-C470D02B6CD1}"/>
          </ac:spMkLst>
        </pc:spChg>
        <pc:spChg chg="mod">
          <ac:chgData name="Alexandre Fukaya" userId="813a92d1e7673c41" providerId="Windows Live" clId="Web-{14CE9597-A097-482F-B19B-776AC2084CD7}" dt="2019-07-05T14:57:29.747" v="5738" actId="20577"/>
          <ac:spMkLst>
            <pc:docMk/>
            <pc:sldMk cId="3849555493" sldId="272"/>
            <ac:spMk id="3" creationId="{7AC9C133-08E1-4ADE-AD63-753E26BC3C5C}"/>
          </ac:spMkLst>
        </pc:spChg>
      </pc:sldChg>
      <pc:sldChg chg="modSp new">
        <pc:chgData name="Alexandre Fukaya" userId="813a92d1e7673c41" providerId="Windows Live" clId="Web-{14CE9597-A097-482F-B19B-776AC2084CD7}" dt="2019-07-05T16:02:03.788" v="6866" actId="20577"/>
        <pc:sldMkLst>
          <pc:docMk/>
          <pc:sldMk cId="532630682" sldId="273"/>
        </pc:sldMkLst>
        <pc:spChg chg="mod">
          <ac:chgData name="Alexandre Fukaya" userId="813a92d1e7673c41" providerId="Windows Live" clId="Web-{14CE9597-A097-482F-B19B-776AC2084CD7}" dt="2019-07-05T14:37:15.658" v="5114" actId="20577"/>
          <ac:spMkLst>
            <pc:docMk/>
            <pc:sldMk cId="532630682" sldId="273"/>
            <ac:spMk id="2" creationId="{0EAA84BC-BE68-44D3-ACAD-33312913FC99}"/>
          </ac:spMkLst>
        </pc:spChg>
        <pc:spChg chg="mod">
          <ac:chgData name="Alexandre Fukaya" userId="813a92d1e7673c41" providerId="Windows Live" clId="Web-{14CE9597-A097-482F-B19B-776AC2084CD7}" dt="2019-07-05T16:02:03.788" v="6866" actId="20577"/>
          <ac:spMkLst>
            <pc:docMk/>
            <pc:sldMk cId="532630682" sldId="273"/>
            <ac:spMk id="3" creationId="{0F7606C2-A941-44BF-A084-C67051F19C2D}"/>
          </ac:spMkLst>
        </pc:spChg>
      </pc:sldChg>
      <pc:sldChg chg="modSp new ord">
        <pc:chgData name="Alexandre Fukaya" userId="813a92d1e7673c41" providerId="Windows Live" clId="Web-{14CE9597-A097-482F-B19B-776AC2084CD7}" dt="2019-07-05T15:02:54.598" v="6312" actId="20577"/>
        <pc:sldMkLst>
          <pc:docMk/>
          <pc:sldMk cId="3220861831" sldId="274"/>
        </pc:sldMkLst>
        <pc:spChg chg="mod">
          <ac:chgData name="Alexandre Fukaya" userId="813a92d1e7673c41" providerId="Windows Live" clId="Web-{14CE9597-A097-482F-B19B-776AC2084CD7}" dt="2019-07-05T14:37:34.908" v="5123" actId="20577"/>
          <ac:spMkLst>
            <pc:docMk/>
            <pc:sldMk cId="3220861831" sldId="274"/>
            <ac:spMk id="2" creationId="{1D71BBB1-2B62-4C5C-94A3-258D3435933B}"/>
          </ac:spMkLst>
        </pc:spChg>
        <pc:spChg chg="mod">
          <ac:chgData name="Alexandre Fukaya" userId="813a92d1e7673c41" providerId="Windows Live" clId="Web-{14CE9597-A097-482F-B19B-776AC2084CD7}" dt="2019-07-05T15:02:54.598" v="6312" actId="20577"/>
          <ac:spMkLst>
            <pc:docMk/>
            <pc:sldMk cId="3220861831" sldId="274"/>
            <ac:spMk id="3" creationId="{A09C3F46-2C97-400D-823F-B4099046CB58}"/>
          </ac:spMkLst>
        </pc:spChg>
      </pc:sldChg>
      <pc:sldChg chg="new">
        <pc:chgData name="Alexandre Fukaya" userId="813a92d1e7673c41" providerId="Windows Live" clId="Web-{14CE9597-A097-482F-B19B-776AC2084CD7}" dt="2019-07-05T14:38:37.347" v="5126"/>
        <pc:sldMkLst>
          <pc:docMk/>
          <pc:sldMk cId="1740252728" sldId="275"/>
        </pc:sldMkLst>
      </pc:sldChg>
      <pc:sldChg chg="modSp new">
        <pc:chgData name="Alexandre Fukaya" userId="813a92d1e7673c41" providerId="Windows Live" clId="Web-{14CE9597-A097-482F-B19B-776AC2084CD7}" dt="2019-07-05T16:13:40.942" v="6887" actId="20577"/>
        <pc:sldMkLst>
          <pc:docMk/>
          <pc:sldMk cId="2950232959" sldId="276"/>
        </pc:sldMkLst>
        <pc:spChg chg="mod">
          <ac:chgData name="Alexandre Fukaya" userId="813a92d1e7673c41" providerId="Windows Live" clId="Web-{14CE9597-A097-482F-B19B-776AC2084CD7}" dt="2019-07-05T16:13:31.926" v="6878" actId="20577"/>
          <ac:spMkLst>
            <pc:docMk/>
            <pc:sldMk cId="2950232959" sldId="276"/>
            <ac:spMk id="2" creationId="{266A6A74-3442-4D1D-BAC7-B8E4D9730F29}"/>
          </ac:spMkLst>
        </pc:spChg>
        <pc:spChg chg="mod">
          <ac:chgData name="Alexandre Fukaya" userId="813a92d1e7673c41" providerId="Windows Live" clId="Web-{14CE9597-A097-482F-B19B-776AC2084CD7}" dt="2019-07-05T16:13:40.942" v="6887" actId="20577"/>
          <ac:spMkLst>
            <pc:docMk/>
            <pc:sldMk cId="2950232959" sldId="276"/>
            <ac:spMk id="3" creationId="{436E0A0A-1D76-42D8-B621-1ABBC44E6148}"/>
          </ac:spMkLst>
        </pc:spChg>
      </pc:sldChg>
      <pc:sldChg chg="new">
        <pc:chgData name="Alexandre Fukaya" userId="813a92d1e7673c41" providerId="Windows Live" clId="Web-{14CE9597-A097-482F-B19B-776AC2084CD7}" dt="2019-07-05T16:13:54.708" v="6890"/>
        <pc:sldMkLst>
          <pc:docMk/>
          <pc:sldMk cId="318514331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Introdução</a:t>
            </a:r>
            <a:r>
              <a:rPr lang="de-DE" dirty="0">
                <a:cs typeface="Calibri Light"/>
              </a:rPr>
              <a:t> a </a:t>
            </a:r>
            <a:r>
              <a:rPr lang="de-DE" dirty="0" err="1">
                <a:cs typeface="Calibri Light"/>
              </a:rPr>
              <a:t>Informática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BCA-D639-4DBE-8E53-15CB13B2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Componentes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F55A-EB9D-413F-BFC9-CB5F0066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Memória</a:t>
            </a:r>
            <a:endParaRPr lang="pt-BR"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A memória de um dispositivo é componente que tem como funçõa armazenar as instruções e os dados que serão acessados pelo processador centrar para este realize as atividades solicitadas.</a:t>
            </a:r>
          </a:p>
          <a:p>
            <a:r>
              <a:rPr lang="pt-BR" dirty="0">
                <a:ea typeface="+mn-lt"/>
                <a:cs typeface="+mn-lt"/>
              </a:rPr>
              <a:t> </a:t>
            </a:r>
            <a:r>
              <a:rPr lang="pt-BR">
                <a:ea typeface="+mn-lt"/>
                <a:cs typeface="+mn-lt"/>
              </a:rPr>
              <a:t>Normalmente, como falamos de memória estamos nos referindo um tipo de memória chamada de RAM ou memória de acesso randomico, que é uma memória volátil com acesso de leitura e escrita, que utilizada de maneira intensa pela CPU.</a:t>
            </a:r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Entretanto exite um outro tipo de memória denominada ROM, ou memória somente de leitura. Ela é uma memória estática, o que quer dizer que os dados armazendos nela não podem ser alterados. As ROMs geralmente utilizada para as manter armazenar a BIOS e os firmwares de um dispositivo.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1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FE3B-FDFA-4B7C-BAB4-228418DB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Componentes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C424-1ADC-4AB4-AA81-812941AF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Dispositvos de entrada, saída e armazenamento de dados</a:t>
            </a:r>
          </a:p>
          <a:p>
            <a:r>
              <a:rPr lang="pt-BR">
                <a:cs typeface="Calibri"/>
              </a:rPr>
              <a:t>São componentes que pemitem a interação entre a máquina, o seu usuários ou o ambiente onde ela se encontra.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1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BA40-F1EC-4464-92B5-BE5079A3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Componentes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0937-50B7-4B2F-9848-B636494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Dispositivos de entrada e saída</a:t>
            </a:r>
            <a:endParaRPr lang="pt-BR"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 São reponsáveis por interagir diretamente com o usuário ou o ambiente, como por exemplo, o teclado, mouse, monitor de vídeo, camera, microfone, sensores de temperatura, movimento, humidade, etc...</a:t>
            </a:r>
            <a:endParaRPr lang="pt-BR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48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C3D2-46DD-4175-B160-8492040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Componentes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3FD7-6C9B-464B-88DF-67AADDBE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Dispositivos de armazenamento</a:t>
            </a:r>
            <a:endParaRPr lang="pt-BR"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Também conhecidos como memória de armazenamento em massa ou também como memória secundária, tem a função de guardar e gerenciar grandes volumes de dados de forma permanente ou temporária. São dispositivos de armazenamento, os disco rigidos, cartões de memória, pen drives, etc...</a:t>
            </a:r>
            <a:endParaRPr lang="pt-BR"/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8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48A1-6C3F-497D-BB29-022602D4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Software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8389-D3A8-4333-B6AC-997D8211F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Introdução a Informática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9A97-DA43-4368-92FC-D6E264F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Definição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5444-5A81-44A3-8ECC-07DC143B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pt-BR" sz="2800">
                <a:cs typeface="Calibri"/>
              </a:rPr>
              <a:t>Software é um conjutos de instruções utilizadas pelos computadores para executar tarefas específicas, como por exemplo, realizar cálculo, editar textos e visualizar páginas Web</a:t>
            </a:r>
            <a:r>
              <a:rPr lang="pt-BR" sz="2800" dirty="0">
                <a:cs typeface="Calibri"/>
              </a:rPr>
              <a:t>.</a:t>
            </a:r>
          </a:p>
          <a:p>
            <a:pPr lvl="1"/>
            <a:r>
              <a:rPr lang="pt-BR" sz="2800">
                <a:cs typeface="Calibri"/>
              </a:rPr>
              <a:t>No dia a dia nos referimos aos software como aplicativos ou programas que são executados nos dispositivos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74440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26B9-DFCD-498C-8DDA-C470D02B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Tipos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133-08E1-4ADE-AD63-753E26BC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Os softwares podem ser classificados em duas grandes categorias:</a:t>
            </a:r>
            <a:endParaRPr lang="pt-BR"/>
          </a:p>
          <a:p>
            <a:r>
              <a:rPr lang="pt-BR">
                <a:cs typeface="Calibri"/>
              </a:rPr>
              <a:t>Softwares de aplicação</a:t>
            </a:r>
          </a:p>
          <a:p>
            <a:r>
              <a:rPr lang="pt-BR">
                <a:cs typeface="Calibri"/>
              </a:rPr>
              <a:t>Softwares de Sistemas</a:t>
            </a:r>
          </a:p>
          <a:p>
            <a:pPr marL="0" indent="0">
              <a:buNone/>
            </a:pPr>
            <a:r>
              <a:rPr lang="pt-BR" dirty="0">
                <a:cs typeface="Calibri"/>
              </a:rPr>
              <a:t>Sendo que cada uma delas auxiliam os usuários a performarem tarefas </a:t>
            </a:r>
            <a:r>
              <a:rPr lang="pt-BR">
                <a:cs typeface="Calibri"/>
              </a:rPr>
              <a:t>especificas na sua rotina diária, como veremos a seguir.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55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BBB1-2B62-4C5C-94A3-258D3435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Software aplicativo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3F46-2C97-400D-823F-B4099046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Os softwares aplicativos são programas que ajudam os usuários a realizarem tarefas relacionadas as suas necessidades diárias, como por exemplo controlar as vendas de uma loja, criar um texto ou apresentação, escutar uma música ou jogar.</a:t>
            </a:r>
          </a:p>
          <a:p>
            <a:r>
              <a:rPr lang="pt-BR">
                <a:cs typeface="Calibri"/>
              </a:rPr>
              <a:t>São considerados softwares aplicativos, os editores de texto, planilhas de dados, navegadores web, jogos de computador, dentre outros.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86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4BC-BE68-44D3-ACAD-33312913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Software de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06C2-A941-44BF-A084-C67051F1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Os softwares de sistema, são todos os softwares reponsáveis por gerenciar o hardware do computador, prover interface com o usuário e funcionalidades para os softwares de aplicativos, como por exemplo gravação de arquivos, impressão, conexão de rede, etc...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São exemplos de softwares de sistema, o sistema operacional da máquina, os controladores de dispositivo, gerenciadores de rede, etc...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3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A74-3442-4D1D-BAC7-B8E4D973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Redes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0A0A-1D76-42D8-B621-1ABBC44E6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Introdução a Informática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2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DD8-E1D0-4080-BF0B-6CFB3DD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Introdução a Informática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251E-2430-4FC3-8542-9977625F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>
                <a:cs typeface="Calibri"/>
              </a:rPr>
              <a:t>Introdução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Hardware</a:t>
            </a:r>
            <a:endParaRPr lang="pt-BR"/>
          </a:p>
          <a:p>
            <a:pPr lvl="1"/>
            <a:r>
              <a:rPr lang="pt-BR" dirty="0">
                <a:cs typeface="Calibri"/>
              </a:rPr>
              <a:t>Definição de Hardware</a:t>
            </a:r>
          </a:p>
          <a:p>
            <a:pPr lvl="1"/>
            <a:r>
              <a:rPr lang="pt-BR">
                <a:ea typeface="+mn-lt"/>
                <a:cs typeface="+mn-lt"/>
              </a:rPr>
              <a:t>Arquitetura de Hardware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>
                <a:ea typeface="+mn-lt"/>
                <a:cs typeface="+mn-lt"/>
              </a:rPr>
              <a:t>Componentes</a:t>
            </a:r>
            <a:endParaRPr lang="pt-BR">
              <a:cs typeface="Calibri"/>
            </a:endParaRPr>
          </a:p>
          <a:p>
            <a:r>
              <a:rPr lang="pt-BR" dirty="0">
                <a:cs typeface="Calibri"/>
              </a:rPr>
              <a:t>Software</a:t>
            </a:r>
          </a:p>
          <a:p>
            <a:pPr lvl="1"/>
            <a:r>
              <a:rPr lang="pt-BR" dirty="0">
                <a:cs typeface="Calibri"/>
              </a:rPr>
              <a:t>Definição de Software</a:t>
            </a:r>
          </a:p>
          <a:p>
            <a:pPr lvl="1"/>
            <a:r>
              <a:rPr lang="pt-BR">
                <a:cs typeface="Calibri"/>
              </a:rPr>
              <a:t>Tipos de Software</a:t>
            </a:r>
          </a:p>
          <a:p>
            <a:pPr lvl="1"/>
            <a:r>
              <a:rPr lang="pt-BR">
                <a:ea typeface="+mn-lt"/>
                <a:cs typeface="+mn-lt"/>
              </a:rPr>
              <a:t>Software aplicativo</a:t>
            </a:r>
          </a:p>
          <a:p>
            <a:pPr lvl="1"/>
            <a:r>
              <a:rPr lang="pt-BR">
                <a:cs typeface="Calibri"/>
              </a:rPr>
              <a:t>Software de Sistema</a:t>
            </a:r>
          </a:p>
          <a:p>
            <a:r>
              <a:rPr lang="pt-BR" dirty="0">
                <a:cs typeface="Calibri"/>
              </a:rPr>
              <a:t>Redes</a:t>
            </a:r>
            <a:endParaRPr lang="pt-BR"/>
          </a:p>
          <a:p>
            <a:pPr lvl="1"/>
            <a:r>
              <a:rPr lang="pt-BR" dirty="0">
                <a:cs typeface="Calibri"/>
              </a:rPr>
              <a:t>Tipos de Redes</a:t>
            </a:r>
          </a:p>
          <a:p>
            <a:pPr lvl="1"/>
            <a:r>
              <a:rPr lang="pt-BR" dirty="0">
                <a:cs typeface="Calibri"/>
              </a:rPr>
              <a:t>Redes Sem Fio</a:t>
            </a:r>
          </a:p>
          <a:p>
            <a:r>
              <a:rPr lang="pt-BR" dirty="0">
                <a:cs typeface="Calibri"/>
              </a:rPr>
              <a:t>Internet</a:t>
            </a:r>
          </a:p>
          <a:p>
            <a:pPr lvl="1"/>
            <a:r>
              <a:rPr lang="pt-BR" dirty="0">
                <a:cs typeface="Calibri"/>
              </a:rPr>
              <a:t>Web</a:t>
            </a:r>
          </a:p>
          <a:p>
            <a:pPr lvl="1"/>
            <a:r>
              <a:rPr lang="pt-BR" dirty="0">
                <a:cs typeface="Calibri"/>
              </a:rPr>
              <a:t>E-Mail</a:t>
            </a:r>
          </a:p>
          <a:p>
            <a:pPr lvl="1"/>
            <a:r>
              <a:rPr lang="pt-BR" dirty="0">
                <a:cs typeface="Calibri"/>
              </a:rPr>
              <a:t>Transferência de Arquivos</a:t>
            </a:r>
          </a:p>
        </p:txBody>
      </p:sp>
    </p:spTree>
    <p:extLst>
      <p:ext uri="{BB962C8B-B14F-4D97-AF65-F5344CB8AC3E}">
        <p14:creationId xmlns:p14="http://schemas.microsoft.com/office/powerpoint/2010/main" val="395802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817-9316-4ECA-81FA-7A5869D9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92B5-6017-4946-89DB-F3EA51F8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4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DE96-0E5E-42A6-A927-7E154A4D1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944EF-12C4-4A8B-9306-4155FFF6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25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84AC-24EA-4412-BB09-17532925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Sistemas Operacionais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974F-9A86-494F-9C5F-74834019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Windows</a:t>
            </a:r>
          </a:p>
          <a:p>
            <a:pPr lvl="1"/>
            <a:r>
              <a:rPr lang="pt-BR" dirty="0">
                <a:cs typeface="Calibri"/>
              </a:rPr>
              <a:t>A Família Windows</a:t>
            </a:r>
          </a:p>
          <a:p>
            <a:pPr lvl="1"/>
            <a:r>
              <a:rPr lang="pt-BR" dirty="0">
                <a:cs typeface="Calibri"/>
              </a:rPr>
              <a:t>Interface Gráfica e Prompt de Comandos</a:t>
            </a:r>
          </a:p>
          <a:p>
            <a:pPr lvl="1"/>
            <a:r>
              <a:rPr lang="pt-BR" dirty="0">
                <a:cs typeface="Calibri"/>
              </a:rPr>
              <a:t>Comandos Básicos</a:t>
            </a:r>
          </a:p>
          <a:p>
            <a:r>
              <a:rPr lang="pt-BR" dirty="0">
                <a:cs typeface="Calibri"/>
              </a:rPr>
              <a:t>Linux</a:t>
            </a:r>
          </a:p>
          <a:p>
            <a:pPr lvl="1"/>
            <a:r>
              <a:rPr lang="pt-BR" dirty="0">
                <a:cs typeface="Calibri"/>
              </a:rPr>
              <a:t>As </a:t>
            </a:r>
            <a:r>
              <a:rPr lang="pt-BR" dirty="0" err="1">
                <a:cs typeface="Calibri"/>
              </a:rPr>
              <a:t>Distros</a:t>
            </a:r>
            <a:r>
              <a:rPr lang="pt-BR" dirty="0">
                <a:cs typeface="Calibri"/>
              </a:rPr>
              <a:t> Linux</a:t>
            </a:r>
          </a:p>
          <a:p>
            <a:pPr lvl="1"/>
            <a:r>
              <a:rPr lang="pt-BR" dirty="0">
                <a:cs typeface="Calibri"/>
              </a:rPr>
              <a:t>Interface Gráfica e Prompt de Comandos</a:t>
            </a:r>
          </a:p>
          <a:p>
            <a:pPr lvl="1"/>
            <a:r>
              <a:rPr lang="pt-BR" dirty="0">
                <a:cs typeface="Calibri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262939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DA10-0684-4E19-B564-F8A11122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Introdução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ED381-09A4-4CF7-BE17-0EBC5C844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3674-E899-4FDB-A6B7-A6E0A01E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que é a informática?</a:t>
            </a:r>
            <a:endParaRPr lang="pt-BR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EE82-FDA9-4941-A94D-C510F1F0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 informática é o tratamento automático da informação, por meio da utilização de técnicas, procedimentos e equipamentos adequados, tendo por base os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2090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F255-A7C2-443F-A7B0-357E540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 que é um computador?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F4D0-08E0-4F93-BE38-28F36D96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 computador é um dispositivo capaz de executar tarefas determinadas através de um software, provendo uma variedade de soluções para problemas do nosso dia a dia.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Um computador é dividido em hardware e software e como veremos adiante, cada uma delas tem funções bem diferentes na computação.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9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D4D-8BC2-49A8-89BC-6564A08F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Hardware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566A-377B-4AC4-A094-26A23834F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Introdução 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49100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17F8-994F-41E7-9510-30BA67CD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Definição de Hardware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0309-7906-4673-9C26-03A2144F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termo Hardware para a tecnologia da informação, refere-se a todos o componentes físicos de um dispositivo, como um processador, a memória ou uma tela.</a:t>
            </a:r>
          </a:p>
          <a:p>
            <a:r>
              <a:rPr lang="pt-BR">
                <a:cs typeface="Calibri"/>
              </a:rPr>
              <a:t>No nosso dia a dia, quando nos referimos ao termo hardware, normamente, queremos apontar ao conjunto desses componentes combinados, também chamado de dispositivo computacional, como por exemplo, um smartphone ou um laptop.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61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55D3-F463-4E9D-94DB-1660ADB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Arquitetura de Hardware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5538-4A62-45CE-9D53-A855E5BF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Uma arquitetura de hardware representa como os componentes de hardware são  organizados para criar um sistema computacional.</a:t>
            </a:r>
          </a:p>
          <a:p>
            <a:r>
              <a:rPr lang="pt-BR">
                <a:cs typeface="Calibri"/>
              </a:rPr>
              <a:t>Diferentes tipos de compomentes podem ser utilizados para se atingir diferentes funcionalidades, contudo, existem alguns componente que são comuns a quase todas as arquiteturas existentes, como o processador central, a memória e os dispostivos de entrada, saída e armazenamento de dados.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8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DE7E-9491-4C3B-9F09-614EEF9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Compontes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6599-281B-44A3-B8B9-AE40DA97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Processador Central (CPU)</a:t>
            </a:r>
          </a:p>
          <a:p>
            <a:r>
              <a:rPr lang="pt-BR">
                <a:cs typeface="Calibri"/>
              </a:rPr>
              <a:t>É o componente responsável por realizar os cálculos necessários para que um dispositivo computacional funcione.</a:t>
            </a:r>
            <a:endParaRPr lang="pt-BR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493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562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Introdução a Informática</vt:lpstr>
      <vt:lpstr>Introdução a Informática</vt:lpstr>
      <vt:lpstr>Introdução</vt:lpstr>
      <vt:lpstr>O que é a informática?</vt:lpstr>
      <vt:lpstr>O que é um computador?</vt:lpstr>
      <vt:lpstr>Hardware</vt:lpstr>
      <vt:lpstr>Definição de Hardware</vt:lpstr>
      <vt:lpstr>Arquitetura de Hardware</vt:lpstr>
      <vt:lpstr>Compontes</vt:lpstr>
      <vt:lpstr>Componentes</vt:lpstr>
      <vt:lpstr>Componentes</vt:lpstr>
      <vt:lpstr>Componentes</vt:lpstr>
      <vt:lpstr>Componentes</vt:lpstr>
      <vt:lpstr>Software</vt:lpstr>
      <vt:lpstr>Definição de Software</vt:lpstr>
      <vt:lpstr>Tipos de Software</vt:lpstr>
      <vt:lpstr>Software aplicativo</vt:lpstr>
      <vt:lpstr>Software de Sistema</vt:lpstr>
      <vt:lpstr>Redes</vt:lpstr>
      <vt:lpstr>PowerPoint Presentation</vt:lpstr>
      <vt:lpstr>PowerPoint Presentation</vt:lpstr>
      <vt:lpstr>Sistemas Operacionais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In</dc:title>
  <dc:creator/>
  <cp:lastModifiedBy>Alexandre Hiroshi Marchioli Fukaya</cp:lastModifiedBy>
  <cp:revision>859</cp:revision>
  <dcterms:created xsi:type="dcterms:W3CDTF">2012-07-30T23:50:35Z</dcterms:created>
  <dcterms:modified xsi:type="dcterms:W3CDTF">2019-07-24T22:29:20Z</dcterms:modified>
</cp:coreProperties>
</file>