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66" r:id="rId4"/>
    <p:sldId id="267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357"/>
  </p:normalViewPr>
  <p:slideViewPr>
    <p:cSldViewPr snapToGrid="0" snapToObjects="1">
      <p:cViewPr varScale="1">
        <p:scale>
          <a:sx n="56" d="100"/>
          <a:sy n="56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9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5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4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0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19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4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2AD5-3CB5-E34A-97B9-874F75636459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6A97-48DA-9541-B7B9-71643AA6D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6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corujasdev.com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</a:t>
            </a:r>
          </a:p>
        </p:txBody>
      </p:sp>
      <p:sp>
        <p:nvSpPr>
          <p:cNvPr id="9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</a:t>
            </a:r>
            <a:endParaRPr lang="pt-BR"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7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Sobre o Curso</a:t>
            </a:r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FB346E4-FF4B-4F6E-84DB-6B516DFA00E1}"/>
              </a:ext>
            </a:extLst>
          </p:cNvPr>
          <p:cNvSpPr/>
          <p:nvPr/>
        </p:nvSpPr>
        <p:spPr>
          <a:xfrm>
            <a:off x="1234259" y="1797784"/>
            <a:ext cx="10497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Curso de Aperfeiçoamento Profissional - Programação C# tem por objetivo o desenvolvimento de competências relativas a elaboração de soluções informatizadas utilizando-se ferramentas que permitam a implementação da programação orientada a objetos e armazenando as informações em um sistema gerenciador de banco de dados através de uma biblioteca de métodos de acesso aos mesmos.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BFFBC70-7BAF-4FEB-B0FB-B892D804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43" y="3646323"/>
            <a:ext cx="6703023" cy="19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4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Quem Sou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A615E292-B692-470A-8339-54A4B8EEC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393" y="1752753"/>
            <a:ext cx="318084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ct val="100000"/>
              </a:lnSpc>
            </a:pPr>
            <a:r>
              <a:rPr spc="-5" dirty="0"/>
              <a:t>QUEM</a:t>
            </a:r>
            <a:r>
              <a:rPr lang="pt-BR" spc="-5" dirty="0"/>
              <a:t> SOU</a:t>
            </a:r>
            <a:endParaRPr spc="-5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00F4DE3-31BB-464D-AC03-355899C0FACB}"/>
              </a:ext>
            </a:extLst>
          </p:cNvPr>
          <p:cNvSpPr txBox="1"/>
          <p:nvPr/>
        </p:nvSpPr>
        <p:spPr>
          <a:xfrm>
            <a:off x="4934270" y="2577718"/>
            <a:ext cx="693293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lang="pt-BR" sz="2000" dirty="0"/>
              <a:t>Nos últimos 20 anos eu contribui no desenvolvimento de sistemas web e </a:t>
            </a:r>
            <a:r>
              <a:rPr lang="pt-BR" sz="2000" dirty="0" err="1"/>
              <a:t>windows</a:t>
            </a:r>
            <a:r>
              <a:rPr lang="pt-BR" sz="2000" dirty="0"/>
              <a:t> fornecendo soluções para empresas de diversos segmentos(telecomunicação, governo, construção, aérea, e-commerce), atuando como líder de projetos com sólidos conhecimentos em </a:t>
            </a:r>
            <a:r>
              <a:rPr lang="pt-BR" sz="2000" dirty="0" err="1"/>
              <a:t>.Net</a:t>
            </a:r>
            <a:r>
              <a:rPr lang="pt-BR" sz="2000" dirty="0"/>
              <a:t>, </a:t>
            </a:r>
            <a:r>
              <a:rPr lang="pt-BR" sz="2000" dirty="0" err="1"/>
              <a:t>Ionic</a:t>
            </a:r>
            <a:r>
              <a:rPr lang="pt-BR" sz="2000" dirty="0"/>
              <a:t>, Angular, </a:t>
            </a:r>
            <a:r>
              <a:rPr lang="pt-BR" sz="2000" dirty="0" err="1"/>
              <a:t>Sql</a:t>
            </a:r>
            <a:r>
              <a:rPr lang="pt-BR" sz="2000" dirty="0"/>
              <a:t>, Scrum, MVC, C#, </a:t>
            </a:r>
            <a:r>
              <a:rPr lang="pt-BR" sz="2000" dirty="0" err="1"/>
              <a:t>WebApi</a:t>
            </a:r>
            <a:r>
              <a:rPr lang="pt-BR" sz="2000" dirty="0"/>
              <a:t>, </a:t>
            </a:r>
            <a:r>
              <a:rPr lang="pt-BR" sz="2000" dirty="0" err="1"/>
              <a:t>RestApi</a:t>
            </a:r>
            <a:r>
              <a:rPr lang="pt-BR" sz="2000" dirty="0"/>
              <a:t>, </a:t>
            </a:r>
            <a:r>
              <a:rPr lang="pt-BR" sz="2000" dirty="0" err="1"/>
              <a:t>Firebase</a:t>
            </a:r>
            <a:r>
              <a:rPr lang="pt-BR" sz="2000" dirty="0"/>
              <a:t> entre outras possuindo certificações, desenvolvendo aplicativos para Windows Phone, Android, e IPhone/IPad .</a:t>
            </a:r>
          </a:p>
          <a:p>
            <a:pPr marL="12700" marR="5715" algn="just">
              <a:lnSpc>
                <a:spcPct val="100000"/>
              </a:lnSpc>
            </a:pPr>
            <a:endParaRPr lang="pt-BR" sz="2000" dirty="0">
              <a:cs typeface="Tw Cen MT"/>
            </a:endParaRPr>
          </a:p>
          <a:p>
            <a:pPr marL="12700" marR="5715" algn="just">
              <a:lnSpc>
                <a:spcPct val="100000"/>
              </a:lnSpc>
            </a:pPr>
            <a:r>
              <a:rPr lang="pt-BR" sz="2000" dirty="0"/>
              <a:t>Especialidades: Desenvolvimento Web, Analista de Sistemas, Microsoft </a:t>
            </a:r>
            <a:r>
              <a:rPr lang="pt-BR" sz="2000" dirty="0" err="1"/>
              <a:t>.Net</a:t>
            </a:r>
            <a:r>
              <a:rPr lang="pt-BR" sz="2000" dirty="0"/>
              <a:t> C#, </a:t>
            </a:r>
            <a:r>
              <a:rPr lang="pt-BR" sz="2000" dirty="0" err="1"/>
              <a:t>Asp.Net</a:t>
            </a:r>
            <a:r>
              <a:rPr lang="pt-BR" sz="2000" dirty="0"/>
              <a:t> </a:t>
            </a:r>
            <a:r>
              <a:rPr lang="pt-BR" sz="2000" dirty="0" err="1"/>
              <a:t>WebForms</a:t>
            </a:r>
            <a:r>
              <a:rPr lang="pt-BR" sz="2000" dirty="0"/>
              <a:t>, </a:t>
            </a:r>
            <a:r>
              <a:rPr lang="pt-BR" sz="2000" dirty="0" err="1"/>
              <a:t>Asp.Net</a:t>
            </a:r>
            <a:r>
              <a:rPr lang="pt-BR" sz="2000" dirty="0"/>
              <a:t> MVC, </a:t>
            </a:r>
            <a:r>
              <a:rPr lang="pt-BR" sz="2000" dirty="0" err="1"/>
              <a:t>Css</a:t>
            </a:r>
            <a:r>
              <a:rPr lang="pt-BR" sz="2000" dirty="0"/>
              <a:t>, </a:t>
            </a:r>
            <a:r>
              <a:rPr lang="pt-BR" sz="2000" dirty="0" err="1"/>
              <a:t>JQuery</a:t>
            </a:r>
            <a:r>
              <a:rPr lang="pt-BR" sz="2000" dirty="0"/>
              <a:t>, </a:t>
            </a:r>
            <a:r>
              <a:rPr lang="pt-BR" sz="2000" dirty="0" err="1"/>
              <a:t>Javascript</a:t>
            </a:r>
            <a:r>
              <a:rPr lang="pt-BR" sz="2000" dirty="0"/>
              <a:t>, SQL Server, </a:t>
            </a:r>
            <a:r>
              <a:rPr lang="pt-BR" sz="2000" dirty="0" err="1"/>
              <a:t>Wordpress</a:t>
            </a:r>
            <a:r>
              <a:rPr lang="pt-BR" sz="2000" dirty="0"/>
              <a:t>, </a:t>
            </a:r>
            <a:r>
              <a:rPr lang="pt-BR" sz="2000" dirty="0" err="1"/>
              <a:t>WebApi</a:t>
            </a:r>
            <a:r>
              <a:rPr lang="pt-BR" sz="2000" dirty="0"/>
              <a:t>, Windows Phone, Android, </a:t>
            </a:r>
            <a:r>
              <a:rPr lang="pt-BR" sz="2000" dirty="0" err="1"/>
              <a:t>PhoneGap</a:t>
            </a:r>
            <a:r>
              <a:rPr lang="pt-BR" sz="2000" dirty="0"/>
              <a:t>, </a:t>
            </a:r>
            <a:r>
              <a:rPr lang="pt-BR" sz="2000" dirty="0" err="1"/>
              <a:t>AngujarJs</a:t>
            </a:r>
            <a:r>
              <a:rPr lang="pt-BR" sz="2000" dirty="0"/>
              <a:t>.</a:t>
            </a:r>
            <a:endParaRPr sz="2000" dirty="0">
              <a:cs typeface="Tw Cen MT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D80101E-0FF9-4E7F-93FA-E03519B2E64F}"/>
              </a:ext>
            </a:extLst>
          </p:cNvPr>
          <p:cNvSpPr/>
          <p:nvPr/>
        </p:nvSpPr>
        <p:spPr>
          <a:xfrm>
            <a:off x="478095" y="1804670"/>
            <a:ext cx="3990340" cy="3990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3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Quem Sou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B8F2927A-24BD-45F1-8E0A-F8F6A21F251E}"/>
              </a:ext>
            </a:extLst>
          </p:cNvPr>
          <p:cNvSpPr txBox="1"/>
          <p:nvPr/>
        </p:nvSpPr>
        <p:spPr>
          <a:xfrm>
            <a:off x="4727236" y="2405254"/>
            <a:ext cx="692594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pt-BR" sz="1700" spc="-5" dirty="0">
                <a:solidFill>
                  <a:srgbClr val="5B5B5E"/>
                </a:solidFill>
                <a:latin typeface="Arial"/>
                <a:cs typeface="Arial"/>
              </a:rPr>
              <a:t>Projetos desenvolvidos: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32D59DF-3898-49AF-81E2-1A3F6211E6BE}"/>
              </a:ext>
            </a:extLst>
          </p:cNvPr>
          <p:cNvSpPr/>
          <p:nvPr/>
        </p:nvSpPr>
        <p:spPr>
          <a:xfrm>
            <a:off x="6237521" y="3133218"/>
            <a:ext cx="4470400" cy="784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3FD56C2D-EA97-4DEE-A545-720B5D04EEA2}"/>
              </a:ext>
            </a:extLst>
          </p:cNvPr>
          <p:cNvSpPr/>
          <p:nvPr/>
        </p:nvSpPr>
        <p:spPr>
          <a:xfrm>
            <a:off x="6234981" y="4037458"/>
            <a:ext cx="4472940" cy="7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72C8D64-FE30-438F-9238-583B178882D1}"/>
              </a:ext>
            </a:extLst>
          </p:cNvPr>
          <p:cNvSpPr/>
          <p:nvPr/>
        </p:nvSpPr>
        <p:spPr>
          <a:xfrm>
            <a:off x="6763300" y="4913758"/>
            <a:ext cx="327406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5D51B4DF-0A66-437D-9175-DA40A9DC5CFF}"/>
              </a:ext>
            </a:extLst>
          </p:cNvPr>
          <p:cNvSpPr/>
          <p:nvPr/>
        </p:nvSpPr>
        <p:spPr>
          <a:xfrm>
            <a:off x="408221" y="1926718"/>
            <a:ext cx="3810000" cy="381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25B3C0F9-805F-40FC-985B-5C7B123953C2}"/>
              </a:ext>
            </a:extLst>
          </p:cNvPr>
          <p:cNvSpPr txBox="1"/>
          <p:nvPr/>
        </p:nvSpPr>
        <p:spPr>
          <a:xfrm>
            <a:off x="6081946" y="5897690"/>
            <a:ext cx="467995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5B5B5E"/>
                </a:solidFill>
                <a:latin typeface="Arial"/>
                <a:cs typeface="Arial"/>
              </a:rPr>
              <a:t>Para </a:t>
            </a:r>
            <a:r>
              <a:rPr sz="1700" spc="-10" dirty="0">
                <a:solidFill>
                  <a:srgbClr val="5B5B5E"/>
                </a:solidFill>
                <a:latin typeface="Arial"/>
                <a:cs typeface="Arial"/>
              </a:rPr>
              <a:t>saber </a:t>
            </a:r>
            <a:r>
              <a:rPr sz="1700" dirty="0">
                <a:solidFill>
                  <a:srgbClr val="5B5B5E"/>
                </a:solidFill>
                <a:latin typeface="Arial"/>
                <a:cs typeface="Arial"/>
              </a:rPr>
              <a:t>mais </a:t>
            </a:r>
            <a:r>
              <a:rPr sz="1700" spc="-5" dirty="0">
                <a:solidFill>
                  <a:srgbClr val="5B5B5E"/>
                </a:solidFill>
                <a:latin typeface="Arial"/>
                <a:cs typeface="Arial"/>
              </a:rPr>
              <a:t>acesse</a:t>
            </a:r>
            <a:r>
              <a:rPr sz="1700" spc="20" dirty="0">
                <a:solidFill>
                  <a:srgbClr val="5B5B5E"/>
                </a:solidFill>
                <a:latin typeface="Arial"/>
                <a:cs typeface="Arial"/>
              </a:rPr>
              <a:t> </a:t>
            </a:r>
            <a:r>
              <a:rPr sz="1700" u="heavy" spc="-10" dirty="0">
                <a:solidFill>
                  <a:srgbClr val="6B9F24"/>
                </a:solidFill>
                <a:latin typeface="Arial"/>
                <a:cs typeface="Arial"/>
                <a:hlinkClick r:id="rId7"/>
              </a:rPr>
              <a:t>www.corujasdev.com.br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995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Qualificações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279195" y="1720840"/>
            <a:ext cx="96336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Logica de Programação </a:t>
            </a:r>
            <a:r>
              <a:rPr lang="mr-IN" sz="2400" b="0" i="0" u="none" strike="noStrike" dirty="0">
                <a:solidFill>
                  <a:srgbClr val="000000"/>
                </a:solidFill>
                <a:effectLst/>
              </a:rPr>
              <a:t>–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 40 horas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Compreender os conceitos de lógica de programação de computadores, compiladores, interpretadores e tradutores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Compreender a estrutura de programação com sequência , decisão e laços</a:t>
            </a:r>
            <a:endParaRPr lang="pt-BR" sz="2400" dirty="0"/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Compreender a aplicação de matrizes em estruturas de dados.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Compreender a modularização de algoritmos utilizando subprogramas</a:t>
            </a:r>
          </a:p>
        </p:txBody>
      </p:sp>
    </p:spTree>
    <p:extLst>
      <p:ext uri="{BB962C8B-B14F-4D97-AF65-F5344CB8AC3E}">
        <p14:creationId xmlns:p14="http://schemas.microsoft.com/office/powerpoint/2010/main" val="86901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Qualificações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234259" y="2090172"/>
            <a:ext cx="96336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Orientação a Objetos com C# </a:t>
            </a:r>
            <a:r>
              <a:rPr lang="mr-IN" sz="2400" b="0" i="0" u="none" strike="noStrike" dirty="0">
                <a:solidFill>
                  <a:srgbClr val="000000"/>
                </a:solidFill>
                <a:effectLst/>
              </a:rPr>
              <a:t>–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 20 horas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Compreender o paradigma da programação orientada a objetos.</a:t>
            </a:r>
            <a:endParaRPr lang="pt-BR" sz="2400" dirty="0"/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Aplicar a programação orientada a objetos na reutilização e manutenção de código;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Aplicar ferramentas de programação orientada a objetos no desenvolvimento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101207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Qualificações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279195" y="1548072"/>
            <a:ext cx="96336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Ambiente de Desenvolvimento C# </a:t>
            </a:r>
            <a:r>
              <a:rPr lang="mr-IN" sz="2400" b="0" i="0" u="none" strike="noStrike" dirty="0">
                <a:solidFill>
                  <a:srgbClr val="000000"/>
                </a:solidFill>
                <a:effectLst/>
              </a:rPr>
              <a:t>–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 20 horas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Conhecer a plataforma Microsoft </a:t>
            </a:r>
            <a:r>
              <a:rPr lang="pt-BR" sz="2400" dirty="0" err="1">
                <a:solidFill>
                  <a:srgbClr val="000000"/>
                </a:solidFill>
              </a:rPr>
              <a:t>.Net</a:t>
            </a:r>
            <a:endParaRPr lang="pt-BR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Operar o ambiente de desenvolvimento do Visual Studio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Utilizar as ferramentas do Visual Studio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Customizar as configurações do ambiente de desenvolvimento </a:t>
            </a:r>
            <a:r>
              <a:rPr lang="pt-BR" sz="2400" dirty="0" err="1">
                <a:solidFill>
                  <a:srgbClr val="000000"/>
                </a:solidFill>
              </a:rPr>
              <a:t>intregado</a:t>
            </a:r>
            <a:endParaRPr lang="pt-BR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Otimizar as configurações do compilador e aplicação.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Criar um novo projeto e abrir um projeto existente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Desenvolver a interface gráfica do projeto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Adicionar código aos objetos, compilar o código fonte e personalizar controles na </a:t>
            </a:r>
            <a:r>
              <a:rPr lang="pt-BR" sz="2400" dirty="0" err="1">
                <a:solidFill>
                  <a:srgbClr val="000000"/>
                </a:solidFill>
              </a:rPr>
              <a:t>TooBox</a:t>
            </a: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Qualificações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279195" y="2090172"/>
            <a:ext cx="96336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Controles </a:t>
            </a:r>
            <a:r>
              <a:rPr lang="pt-BR" sz="2400" dirty="0">
                <a:solidFill>
                  <a:srgbClr val="000000"/>
                </a:solidFill>
              </a:rPr>
              <a:t>de formulários com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C# </a:t>
            </a:r>
            <a:r>
              <a:rPr lang="mr-IN" sz="2400" b="0" i="0" u="none" strike="noStrike" dirty="0">
                <a:solidFill>
                  <a:srgbClr val="000000"/>
                </a:solidFill>
                <a:effectLst/>
              </a:rPr>
              <a:t>–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 20 horas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Criar formulários.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Alterar as propriedades de um formulário.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Popular um formulário com os mais diversos controles da </a:t>
            </a:r>
            <a:r>
              <a:rPr lang="pt-BR" sz="2400" dirty="0" err="1">
                <a:solidFill>
                  <a:srgbClr val="000000"/>
                </a:solidFill>
              </a:rPr>
              <a:t>tolbox</a:t>
            </a:r>
            <a:r>
              <a:rPr lang="pt-BR" sz="2400" dirty="0">
                <a:solidFill>
                  <a:srgbClr val="000000"/>
                </a:solidFill>
              </a:rPr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Aplicar formulários SDI ou MDI conforme as especificações do projeto.</a:t>
            </a:r>
          </a:p>
        </p:txBody>
      </p:sp>
    </p:spTree>
    <p:extLst>
      <p:ext uri="{BB962C8B-B14F-4D97-AF65-F5344CB8AC3E}">
        <p14:creationId xmlns:p14="http://schemas.microsoft.com/office/powerpoint/2010/main" val="74838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</a:rPr>
              <a:t>Qualificações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279195" y="1905506"/>
            <a:ext cx="96336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Tecnologia ADO.NET com C# </a:t>
            </a:r>
            <a:r>
              <a:rPr lang="mr-IN" sz="2400" b="0" i="0" u="none" strike="noStrike" dirty="0">
                <a:solidFill>
                  <a:srgbClr val="000000"/>
                </a:solidFill>
                <a:effectLst/>
              </a:rPr>
              <a:t>–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</a:rPr>
              <a:t> 20 horas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Compreender a camada de acesso a dados.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Compreender os objetos de acesso a dados.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Criar um banco de dados conectado.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Criar um banco de dados desconectado.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Gerenciar um banco de dados utilizando instruções SQL.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Gerenciar um banco de dados utilizando instruções </a:t>
            </a:r>
            <a:r>
              <a:rPr lang="pt-BR" sz="2400" dirty="0" err="1">
                <a:solidFill>
                  <a:srgbClr val="000000"/>
                </a:solidFill>
              </a:rPr>
              <a:t>Transact</a:t>
            </a:r>
            <a:r>
              <a:rPr lang="pt-BR" sz="2400" dirty="0">
                <a:solidFill>
                  <a:srgbClr val="000000"/>
                </a:solidFill>
              </a:rPr>
              <a:t>-SQL.</a:t>
            </a:r>
          </a:p>
        </p:txBody>
      </p:sp>
    </p:spTree>
    <p:extLst>
      <p:ext uri="{BB962C8B-B14F-4D97-AF65-F5344CB8AC3E}">
        <p14:creationId xmlns:p14="http://schemas.microsoft.com/office/powerpoint/2010/main" val="412020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525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Tw Cen MT</vt:lpstr>
      <vt:lpstr>Tema do Office</vt:lpstr>
      <vt:lpstr>Apresentação do PowerPoint</vt:lpstr>
      <vt:lpstr>Apresentação do PowerPoint</vt:lpstr>
      <vt:lpstr>QUEM SOU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Abordagem Contexual</dc:title>
  <dc:creator>Fernando Guerra</dc:creator>
  <cp:lastModifiedBy>Fernando Henrique</cp:lastModifiedBy>
  <cp:revision>25</cp:revision>
  <dcterms:created xsi:type="dcterms:W3CDTF">2018-04-11T16:53:33Z</dcterms:created>
  <dcterms:modified xsi:type="dcterms:W3CDTF">2018-04-12T20:15:45Z</dcterms:modified>
</cp:coreProperties>
</file>