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12" r:id="rId14"/>
    <p:sldId id="320" r:id="rId15"/>
    <p:sldId id="316" r:id="rId16"/>
    <p:sldId id="313" r:id="rId17"/>
    <p:sldId id="311" r:id="rId18"/>
    <p:sldId id="315" r:id="rId19"/>
    <p:sldId id="317" r:id="rId20"/>
    <p:sldId id="318" r:id="rId21"/>
    <p:sldId id="319" r:id="rId22"/>
    <p:sldId id="322" r:id="rId23"/>
    <p:sldId id="314" r:id="rId24"/>
    <p:sldId id="321" r:id="rId25"/>
    <p:sldId id="323" r:id="rId26"/>
    <p:sldId id="324" r:id="rId27"/>
    <p:sldId id="32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5397B-4EBC-4F65-A8C1-E42F86C5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58AF3-3DCA-453D-BBF8-F95D1FFF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A89C3-876F-40B9-A28D-0010C18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1DFD0-1F7B-4C1D-8741-ACE7F7F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A2F382-ECA4-48EF-BE8E-3BC52AC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60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3FBA-A78F-4230-9BD1-038BD51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25E7D-34A6-4A6B-99E5-69EF48D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5F74C-863C-4087-9E56-079F169C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64CA4-5DA3-4961-B42E-C2478938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72BFB-C813-4D54-8815-1171400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863B47-6F02-4C86-B9B5-A464AC9B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4D7139-4087-4D7D-BFCD-69396A5F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27A0D-2410-44E7-9A3F-770CFE50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DDB8E-AA11-4D78-9F2D-530E75A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A9441-1DEC-4323-8A53-33BC59F8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4AEF-E055-4E03-ACB7-AD31336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CC640-4402-4868-872F-4D0FC135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5B9DC-6715-43BF-830E-01004AED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74F58-C3CD-47D7-9DB8-3F7E97B8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A86D1-D71D-4732-9F72-E6C1FD9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C9CD6-BF42-4F67-84B6-7A66842B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8DCC4C-C048-43A0-936B-0BF1681E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8A2A3-8F61-4F27-B89F-4EC46F0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6F62F-C9C2-469D-904F-24F41725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2789C-A3D2-4D2A-B533-233867B9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0EB4D-B10A-43CD-8583-47699F1F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85593-9259-4460-A149-AE7349A9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FEF286-744D-49D9-A040-584E7A19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DA6D5-973D-449A-966D-7EB510A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04829-3DDF-464A-B0DD-74C4C10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699524-7B64-4C84-BD98-1CB91E33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9CB22-8C6C-4EAE-BF45-56693AA5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02E03-E496-4B09-A94A-1DD04F9A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0E7CF-3C0F-4F1F-97AE-56BC498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1CD3F-BFA9-4E03-AC19-8E6D485D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B93F82-54B3-4847-A10D-D2419B47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20E6E6-AFA6-4B04-86B5-05A71179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58EC38-36C0-4E17-A5E6-3A687BE5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277AA8-8895-4D3F-960A-0B7C066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FA15-CF59-4211-8839-CD2B7A9A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CF40F5-80E0-498D-BC98-39A80F89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5A031-25F4-4046-AC02-3A90766D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EFF83C-5B0D-445F-9D4E-EBA180E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60D03-93AD-417E-9F2C-640A957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391FA1-F7D0-48AF-B03D-ACAA3357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9910DB-B9A9-4B5D-922E-9226743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6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9763-609A-4305-B652-20B8B97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5FEC5-5702-4E6C-A87E-89C0374A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5C1ECE-BE31-47F4-91C6-6CE7CFF7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88FF2-F3BA-49B6-927D-0D12E2B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BAF0AF-BAB3-42DC-9A1F-B389B12F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713E2-4B42-4418-BE2C-B3F1FB1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E102-76C1-479B-B9B5-AE56FC7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E39AE5-A889-482D-A69A-B7D1BCB0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5D7373-C7C6-41A1-859D-D6823553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BA9B8-CBFD-4EC3-8870-C332039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5A173-148A-4F1E-8234-4F51BAE5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880183-D78C-4600-AC0F-D246E9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5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253284-082C-4495-9480-1C8A376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E2397-6A16-4477-B365-2C0C3B72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4E79F-F0C2-49AE-BC43-9333801BF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039-F333-4CC1-A22A-ACBC3E1641A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EA3E3-4FCC-48E1-89B6-DB30B17B9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8B11F-7128-479E-80F1-7FF5D2751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microsoft.com/net/download/windows" TargetMode="External"/><Relationship Id="rId4" Type="http://schemas.openxmlformats.org/officeDocument/2006/relationships/hyperlink" Target="https://github.com/dotnet/co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</a:rPr>
              <a:t>Algoritmos</a:t>
            </a:r>
            <a:endParaRPr lang="pt-BR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Ferramentas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84538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 err="1">
                <a:solidFill>
                  <a:srgbClr val="000000"/>
                </a:solidFill>
                <a:effectLst/>
              </a:rPr>
              <a:t>Vs</a:t>
            </a:r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1" i="0" u="none" strike="noStrike" dirty="0" err="1">
                <a:solidFill>
                  <a:srgbClr val="000000"/>
                </a:solidFill>
                <a:effectLst/>
              </a:rPr>
              <a:t>Code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 Visual Studio </a:t>
            </a:r>
            <a:r>
              <a:rPr lang="pt-BR" sz="2000" dirty="0" err="1"/>
              <a:t>Code</a:t>
            </a:r>
            <a:r>
              <a:rPr lang="pt-BR" sz="2000" dirty="0"/>
              <a:t> é um editor de texto multiplataforma disponibilizado pela Microsoft para o desenvolvimento de aplicações web, com suporte principalmente a ASP.NET 5 e Node.js. Conhecer essa ferramenta é importante para os desenvolvedores que pretendem trabalhar em ambientes multiplataforma, por exemplo, seguindo a tendência de desenvolvimento web em ambiente Mac e Linux, ao mesmo tempo em que mantém o projeto compatível com Windows. </a:t>
            </a:r>
            <a:r>
              <a:rPr lang="pt-BR" sz="2000" i="1" dirty="0">
                <a:hlinkClick r:id="rId3"/>
              </a:rPr>
              <a:t>https://code.visualstudio.com/</a:t>
            </a:r>
            <a:endParaRPr lang="pt-BR" sz="2000" i="1" dirty="0"/>
          </a:p>
          <a:p>
            <a:endParaRPr lang="pt-BR" sz="2000" i="1" dirty="0"/>
          </a:p>
          <a:p>
            <a:r>
              <a:rPr lang="pt-BR" sz="2000" b="1" dirty="0" err="1"/>
              <a:t>.Net</a:t>
            </a:r>
            <a:r>
              <a:rPr lang="pt-BR" sz="2000" b="1" dirty="0"/>
              <a:t> Core</a:t>
            </a:r>
          </a:p>
          <a:p>
            <a:endParaRPr lang="pt-BR" sz="2000" b="1" dirty="0"/>
          </a:p>
          <a:p>
            <a:r>
              <a:rPr lang="pt-BR" sz="2000" dirty="0"/>
              <a:t>O .NET Core é uma plataforma de desenvolvimento de uso geral mantida pela Microsoft e pela comunidade .NET no </a:t>
            </a:r>
            <a:r>
              <a:rPr lang="pt-BR" sz="2000" dirty="0">
                <a:hlinkClick r:id="rId4"/>
              </a:rPr>
              <a:t>GitHub</a:t>
            </a:r>
            <a:r>
              <a:rPr lang="pt-BR" sz="2000" dirty="0"/>
              <a:t>. Ele é de plataforma cruza e dá suporte ao Windows, </a:t>
            </a:r>
            <a:r>
              <a:rPr lang="pt-BR" sz="2000" dirty="0" err="1"/>
              <a:t>macOS</a:t>
            </a:r>
            <a:r>
              <a:rPr lang="pt-BR" sz="2000" dirty="0"/>
              <a:t> e Linux, e podendo ser usado no dispositivo, na nuvem e em cenários inserido/</a:t>
            </a:r>
            <a:r>
              <a:rPr lang="pt-BR" sz="2000" dirty="0" err="1"/>
              <a:t>IoT</a:t>
            </a:r>
            <a:r>
              <a:rPr lang="pt-BR" sz="2000" dirty="0"/>
              <a:t>.</a:t>
            </a:r>
          </a:p>
          <a:p>
            <a:r>
              <a:rPr lang="pt-BR" sz="2000" b="1" dirty="0">
                <a:hlinkClick r:id="rId5"/>
              </a:rPr>
              <a:t>https://www.microsoft.com/net/download/windows</a:t>
            </a:r>
            <a:endParaRPr lang="pt-BR" sz="2000" b="1" dirty="0"/>
          </a:p>
          <a:p>
            <a:endParaRPr lang="pt-BR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D6302-DC9F-4A79-BC8A-5CB00DCA8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06" y="1820327"/>
            <a:ext cx="3090324" cy="20548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5C0B3F-6743-45E4-B3C7-11DA8A384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44" y="4600814"/>
            <a:ext cx="2579700" cy="19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0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b="1" dirty="0">
                <a:solidFill>
                  <a:schemeClr val="bg1"/>
                </a:solidFill>
              </a:rPr>
              <a:t>Variáveis</a:t>
            </a: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5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1" dirty="0">
                <a:solidFill>
                  <a:schemeClr val="bg1"/>
                </a:solidFill>
              </a:rPr>
              <a:t>Tipos de dados Primitivos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548639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 que são tipos de dados primitivos?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Nos algoritmos criados para realizar tarefas na computação utilizamos variáveis para manipular dados, por exemplo: nome, idade, altura, peso, data de nascimento, sexo, saldo, etc. Para otimizar a utilização da memória, cada variável armazena apenas um tipo de dados.</a:t>
            </a:r>
          </a:p>
          <a:p>
            <a:endParaRPr lang="pt-BR" sz="2000" dirty="0"/>
          </a:p>
          <a:p>
            <a:r>
              <a:rPr lang="pt-BR" sz="2000" dirty="0"/>
              <a:t>A variável </a:t>
            </a:r>
            <a:r>
              <a:rPr lang="pt-BR" sz="2000" b="1" dirty="0"/>
              <a:t>nome</a:t>
            </a:r>
            <a:r>
              <a:rPr lang="pt-BR" sz="2000" dirty="0"/>
              <a:t>, deve armazenar </a:t>
            </a:r>
            <a:r>
              <a:rPr lang="pt-BR" sz="2000" u="sng" dirty="0">
                <a:effectLst/>
              </a:rPr>
              <a:t>textos</a:t>
            </a:r>
            <a:r>
              <a:rPr lang="pt-BR" sz="2000" dirty="0"/>
              <a:t>, já a variável </a:t>
            </a:r>
            <a:r>
              <a:rPr lang="pt-BR" sz="2000" b="1" dirty="0"/>
              <a:t>idade</a:t>
            </a:r>
            <a:r>
              <a:rPr lang="pt-BR" sz="2000" dirty="0"/>
              <a:t> deve armazenar apenas </a:t>
            </a:r>
            <a:r>
              <a:rPr lang="pt-BR" sz="2000" u="sng" dirty="0">
                <a:effectLst/>
              </a:rPr>
              <a:t>números inteiros</a:t>
            </a:r>
            <a:r>
              <a:rPr lang="pt-BR" sz="2000" dirty="0"/>
              <a:t> (sem casa decimal), na variável </a:t>
            </a:r>
            <a:r>
              <a:rPr lang="pt-BR" sz="2000" b="1" dirty="0"/>
              <a:t>sexo</a:t>
            </a:r>
            <a:r>
              <a:rPr lang="pt-BR" sz="2000" dirty="0"/>
              <a:t> podemos armazenar apenas um </a:t>
            </a:r>
            <a:r>
              <a:rPr lang="pt-BR" sz="2000" u="sng" dirty="0">
                <a:effectLst/>
              </a:rPr>
              <a:t>caractere</a:t>
            </a:r>
            <a:r>
              <a:rPr lang="pt-BR" sz="2000" dirty="0"/>
              <a:t> ("M" ou "F"). Seria correto armazenarmos o valor "M" na variável </a:t>
            </a:r>
            <a:r>
              <a:rPr lang="pt-BR" sz="2000" b="1" dirty="0"/>
              <a:t>idade</a:t>
            </a:r>
            <a:r>
              <a:rPr lang="pt-BR" sz="2000" dirty="0"/>
              <a:t>? Não né, por isso devemos especificar em nossos algoritmos o tipo de cada variável.</a:t>
            </a:r>
            <a:endParaRPr lang="pt-BR" sz="20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B974C0-C817-4D08-AF8B-185E31D8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68" y="1673524"/>
            <a:ext cx="6084499" cy="45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5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1" dirty="0">
                <a:solidFill>
                  <a:schemeClr val="bg1"/>
                </a:solidFill>
              </a:rPr>
              <a:t>Constates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70" y="1383944"/>
            <a:ext cx="68148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 que são Variáveis e Constantes?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Variáveis e constantes são os elementos básicos que um programa manipula. Uma variável é um espaço reservado na memória do computador para armazenar um tipo de dado determinado. Variáveis devem receber nomes para poderem ser referenciadas e modificadas quando necessário. Muitas linguagens de programação exigem que os programas contenham declarações que especifiquem de que tipo são as variáveis que ele utilizará e as vezes um valor inicial. Tipos podem ser por exemplo: inteiros, reais, caracteres, etc. As expressões combinam variáveis e constantes para calcular novos valores.</a:t>
            </a:r>
            <a:endParaRPr lang="pt-BR" sz="20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439CE3-EA40-42A4-8ED2-5CBCE75BEA0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A6EEC0-22DB-4045-9707-864F149EFF6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11" name="Shape 146">
            <a:extLst>
              <a:ext uri="{FF2B5EF4-FFF2-40B4-BE49-F238E27FC236}">
                <a16:creationId xmlns:a16="http://schemas.microsoft.com/office/drawing/2014/main" id="{F929F652-FA07-47BB-B3A0-D87793DA008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936" y="1406259"/>
            <a:ext cx="4229368" cy="40454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1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1" dirty="0">
                <a:solidFill>
                  <a:schemeClr val="bg1"/>
                </a:solidFill>
              </a:rPr>
              <a:t>Constates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6456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Boas Práticas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Todo nome deve iniciar com letras e pode conter números;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O caractere "_" é contado como uma letra;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Todo primeiro caractere deve ser sempre uma letra;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Letras maiúsculas e minúsculas são consideradas caracteres diferentes;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Palavras reservadas não podem ser usadas como nome de variáveis.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 boa política escolher nomes que significam alguma coisa e indiquem a função da variável. Por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exemplo: valor, soma, total, nome, raio.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761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b="1" dirty="0">
                <a:solidFill>
                  <a:schemeClr val="bg1"/>
                </a:solidFill>
              </a:rPr>
              <a:t>Exercícios Variáveis e </a:t>
            </a:r>
          </a:p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b="1" dirty="0">
                <a:solidFill>
                  <a:schemeClr val="bg1"/>
                </a:solidFill>
              </a:rPr>
              <a:t>                                           Constantes</a:t>
            </a: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2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pt-BR" sz="3200" dirty="0">
                <a:solidFill>
                  <a:schemeClr val="bg1"/>
                </a:solidFill>
              </a:rPr>
              <a:t>peradores aritméticos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0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1" dirty="0">
                <a:solidFill>
                  <a:schemeClr val="bg1"/>
                </a:solidFill>
              </a:rPr>
              <a:t>Tipos de dados Primitivos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722068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Operadores aritméticos?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Operadores Aritméticos são os operadores matemáticos para realizarmos operações de soma, subtração, multiplicação e divisão. A linguagem C# proporciona a execução dessas operações utilizando os mesmos operadores matemáticos que já conhecemos.</a:t>
            </a:r>
          </a:p>
          <a:p>
            <a:endParaRPr lang="pt-BR" sz="2000" dirty="0"/>
          </a:p>
          <a:p>
            <a:r>
              <a:rPr lang="pt-BR" sz="2000" dirty="0"/>
              <a:t>Dos cinco operadores citados os três primeiros trabalham da maneira que nós já conhecemos (Adição, Subtração e Multiplicação), já o operador de Divisão ‘/’ trabalha de maneira diferente na divisão de um inteiro, por exemplo, quando dividimos 11 por 2 usando esse operador (sendo 11 um inteiro) o resto da divisão é descartado, pois os inteiros não aceitam </a:t>
            </a:r>
            <a:r>
              <a:rPr lang="pt-BR" sz="2000" dirty="0" err="1"/>
              <a:t>numeros</a:t>
            </a:r>
            <a:r>
              <a:rPr lang="pt-BR" sz="2000" dirty="0"/>
              <a:t> fracionários, ou seja, o resultado seria 5. Já o operador ‘%’ tem como sua única função pegar o resto de uma divisão usando o mesmo exemplo dividindo 11 por 2 usando o operador ‘%’ modulo o resultado seria 1, já que é o resto da divisão.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05186B-6F47-4272-91BF-CBE33EE82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05" y="1725521"/>
            <a:ext cx="3527826" cy="41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Exercícios </a:t>
            </a:r>
            <a:r>
              <a:rPr lang="pt-BR" sz="32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pt-BR" sz="3200" dirty="0">
                <a:solidFill>
                  <a:schemeClr val="bg1"/>
                </a:solidFill>
              </a:rPr>
              <a:t>peradores </a:t>
            </a:r>
          </a:p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bg1"/>
                </a:solidFill>
              </a:rPr>
              <a:t>                                          Aritméticos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7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Operadores de Atribuição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Algoritmos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660783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O que é Algoritmo?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Algoritmo é simplesmente uma "receita" para executarmos uma tarefa ou resolver algum problema. E como toda receita, um algoritmo também deve ser finito. Se seguirmos uma receita de bolo corretamente, conseguiremos fazer o bolo. A computação utiliza muito esse recurso, então se você pretende aprender programação, obviamente deve saber o que é algoritmo.</a:t>
            </a:r>
          </a:p>
          <a:p>
            <a:endParaRPr lang="pt-BR" sz="2000" dirty="0"/>
          </a:p>
          <a:p>
            <a:r>
              <a:rPr lang="pt-BR" sz="2000" dirty="0"/>
              <a:t>Embora as vezes não percebemos, utilizamos algoritmos no nosso dia-a-dia e não sabemos. Para a execução de alguma tarefa ou mesmo resolver algum problema, muitas vezes inconscientemente executamos algoritmos.</a:t>
            </a:r>
          </a:p>
          <a:p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8E113C-1533-4451-9912-FE72E1389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02" y="1383944"/>
            <a:ext cx="517009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Operadores de Atribuição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6284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Operadores de atribuição?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Os operadores de atribuição armazenam um valor no objeto designado pelo operando à esquerda. Há dois tipos de operações de atribuição: atribuição simples, na qual o valor do segundo operando é armazenado no objeto especificado pelo primeiro operando, e atribuição composta, na qual uma operação aritmética, de troca. Todos os operadores de atribuição na tabela a seguir, exceto o operador =, são operadores de atribuição composta.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5479B4-B994-45ED-8F05-CA6B54ED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81" y="3276100"/>
            <a:ext cx="845938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Exercícios </a:t>
            </a:r>
            <a:r>
              <a:rPr lang="pt-BR" sz="32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pt-BR" sz="3200" dirty="0">
                <a:solidFill>
                  <a:schemeClr val="bg1"/>
                </a:solidFill>
              </a:rPr>
              <a:t>peradores </a:t>
            </a:r>
          </a:p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bg1"/>
                </a:solidFill>
              </a:rPr>
              <a:t>                                          Atribuição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6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Operadores de Comparação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3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b="1" dirty="0">
                <a:solidFill>
                  <a:schemeClr val="bg1"/>
                </a:solidFill>
              </a:rPr>
              <a:t>Operadores de Comparação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317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Operadores de Comparação?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Os operadores relacionais comparam dois valores e retornam um valor booleano (</a:t>
            </a:r>
            <a:r>
              <a:rPr lang="pt-BR" sz="2000" b="1" dirty="0" err="1"/>
              <a:t>true</a:t>
            </a:r>
            <a:r>
              <a:rPr lang="pt-BR" sz="2000" dirty="0"/>
              <a:t> ou </a:t>
            </a:r>
            <a:r>
              <a:rPr lang="pt-BR" sz="2000" b="1" dirty="0"/>
              <a:t>false</a:t>
            </a:r>
            <a:r>
              <a:rPr lang="pt-BR" sz="2000" dirty="0"/>
              <a:t>). Veja na tabela abaixo esses operadores: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DE48F-E2A3-446D-A786-AC6B2886B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06" y="2996622"/>
            <a:ext cx="8314012" cy="30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Exercícios Operadores </a:t>
            </a:r>
          </a:p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Comparação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4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Operadores Lógicos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Operadores Lógicos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317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Operadores Lógicos?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Os operadores lógicos trabalham como operandos booleanos e seu resultado também será booleano (</a:t>
            </a:r>
            <a:r>
              <a:rPr lang="pt-BR" sz="2000" b="1" dirty="0" err="1"/>
              <a:t>true</a:t>
            </a:r>
            <a:r>
              <a:rPr lang="pt-BR" sz="2000" dirty="0"/>
              <a:t> ou </a:t>
            </a:r>
            <a:r>
              <a:rPr lang="pt-BR" sz="2000" b="1" dirty="0"/>
              <a:t>false</a:t>
            </a:r>
            <a:r>
              <a:rPr lang="pt-BR" sz="2000" dirty="0"/>
              <a:t>). Eles são usados </a:t>
            </a:r>
            <a:r>
              <a:rPr lang="pt-BR" sz="2000" b="1" dirty="0"/>
              <a:t>somente</a:t>
            </a:r>
            <a:r>
              <a:rPr lang="pt-BR" sz="2000" dirty="0"/>
              <a:t> em expressões lógicas, e são descritos na tabela a seguir: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8940A9-1911-4789-8857-E0FC930C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39" y="3318168"/>
            <a:ext cx="9383198" cy="2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0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Exercícios Operadores </a:t>
            </a:r>
          </a:p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Lógicos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Algoritmos 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660783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O que é Algoritmo?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Qualquer pessoa que seguir esses passos executará a função do recepcionista do cinema. Concorda? É importante notar que o algoritmo tem um fluxo que pode seguir diferentes caminhos dependendo da situação em que se encontra. Outro aspecto interessante é que o algoritmo é finito, uma hora ele tem que acabar! Vejamos outro exemplo, dessa vez com uma representação visual: Como trocar uma lâmpada?</a:t>
            </a:r>
          </a:p>
          <a:p>
            <a:endParaRPr lang="pt-BR" sz="2000" dirty="0">
              <a:cs typeface="Segoe UI" panose="020B0502040204020203" pitchFamily="34" charset="0"/>
            </a:endParaRPr>
          </a:p>
          <a:p>
            <a:r>
              <a:rPr lang="pt-BR" sz="2000" dirty="0"/>
              <a:t>Esta representação gráfica do algoritmo é chamada de fluxograma. Os losangos representam as decisões que são tomadas para executar um ou outro passo. Ao final, a lâmpada tem que estar funcionando.</a:t>
            </a: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B42F69-D88B-4E25-A623-FE88E92B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61" y="1462087"/>
            <a:ext cx="4349474" cy="49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7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</a:rPr>
              <a:t>Lógica de programação de 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                                           computadores</a:t>
            </a:r>
            <a:endParaRPr lang="pt-BR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6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Lógica de programação de computadores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386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O que é Logica de Programação?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Lógica de Programação é a técnica de desenvolver sequências lógicas para atingir um determinado objetivo. Essas sequências lógicas são adaptadas para linguagem de computador pelo programador a fim de produzir software.</a:t>
            </a:r>
          </a:p>
          <a:p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4662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</a:rPr>
              <a:t>Compilador, Interpretadores</a:t>
            </a: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Compilador, Interpretadores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38686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O que é Compilador?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Um compilador é um programa que recebe código-fonte, escrito em uma linguagem de programação, e retorna um programa em outra linguagem, geralmente um executável, em linguagem de máquina, para ser executado depois. </a:t>
            </a:r>
          </a:p>
          <a:p>
            <a:endParaRPr lang="pt-BR" sz="2000" dirty="0"/>
          </a:p>
          <a:p>
            <a:r>
              <a:rPr lang="pt-BR" sz="2000" dirty="0"/>
              <a:t>Uma gramática é o conjunto de regras de sintaxe usado para validar o código-fonte de uma determinada linguagem de programação; cada linguagem tem sua gramática. </a:t>
            </a:r>
          </a:p>
          <a:p>
            <a:endParaRPr lang="pt-BR" sz="2000" dirty="0"/>
          </a:p>
          <a:p>
            <a:r>
              <a:rPr lang="pt-BR" sz="2000" dirty="0"/>
              <a:t>Uma das tarefas do compilador é verificar se o código-fonte passado para ele atende às regras de sintaxe da linguagem. Caso o código-fonte tenha erros de sintaxe, o compilador avisa com mensagens de erro.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689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  <a:buFont typeface="Calibri"/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Aperfeiçoamento Profissional - Programação C#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bg1"/>
                </a:solidFill>
              </a:rPr>
              <a:t>Compilador, Interpretadores</a:t>
            </a:r>
            <a:endParaRPr lang="pt-BR" dirty="0"/>
          </a:p>
        </p:txBody>
      </p:sp>
      <p:pic>
        <p:nvPicPr>
          <p:cNvPr id="7" name="Picture 8" descr="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107056"/>
            <a:ext cx="1128243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4069" y="1383944"/>
            <a:ext cx="11386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>
                <a:solidFill>
                  <a:srgbClr val="000000"/>
                </a:solidFill>
                <a:effectLst/>
              </a:rPr>
              <a:t>O que é Interpretador?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Para algumas linguagens, em vez de um compilador, há um interpretador: tem a mesma função de um compilador (gerar código de máquina), mas gera o código de máquina e o executa na hora, sem gravar um executável. </a:t>
            </a:r>
            <a:r>
              <a:rPr lang="pt-BR" sz="2000" dirty="0" err="1"/>
              <a:t>JavaScript</a:t>
            </a:r>
            <a:r>
              <a:rPr lang="pt-BR" sz="2000" dirty="0"/>
              <a:t>, por exemplo, é uma linguagem interpretada.</a:t>
            </a:r>
          </a:p>
          <a:p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2903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 de Programação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Programação C# - </a:t>
            </a:r>
            <a:r>
              <a:rPr lang="pt-BR" sz="3200" dirty="0">
                <a:solidFill>
                  <a:schemeClr val="bg1"/>
                </a:solidFill>
              </a:rPr>
              <a:t>Ferramentas</a:t>
            </a: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8" descr="esultado de imagem para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79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1323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Henrique</dc:creator>
  <cp:lastModifiedBy>Fernando Henrique</cp:lastModifiedBy>
  <cp:revision>21</cp:revision>
  <dcterms:created xsi:type="dcterms:W3CDTF">2018-04-12T19:48:14Z</dcterms:created>
  <dcterms:modified xsi:type="dcterms:W3CDTF">2018-04-13T02:00:41Z</dcterms:modified>
</cp:coreProperties>
</file>