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2021-96B8-43B5-A753-58246B403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FCE8A-04F1-4A91-89CD-ED26CC651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5F8B-5801-4D41-9595-941EF58B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5636-DF59-49E7-94FD-4EAC40F3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0243-E52C-411D-AD9D-841CDA7F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8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C275-C53E-4DAD-8D78-11F67AB4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5EECF-D42D-4DBE-8E66-835A99C1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EB10-9737-48AF-92C4-FE3CD9EA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526D-54C9-4479-A597-8E8EA870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AD17-3B5B-46BA-8119-C362604F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72E3D-8F66-47BF-A46A-3F3CEDFC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7E0C0-5A62-49D6-8605-3DD95997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3F74-0205-4DB6-BDE3-BB728C4D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197E8-C709-4E7F-A43F-8E552572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0BA54-CAFA-4433-8844-4B2982E6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DFAA-8D95-4A0A-982D-843B432B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D631-EA43-467F-83A0-ECE3E83A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61EE-A8CA-45AD-8D96-35E2AB7D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1361-1FB3-4E02-9615-820693BA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A5D9-0E9A-454D-B6B3-8E6569CA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848A-4090-41AA-A46F-FA55D1BD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1D2C9-8F04-4532-A91C-9B43EDBD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4AE4-6683-4CF6-916A-FF846AC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A1B9-A966-4A76-9DA6-86A668FE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C1D7-A783-4806-B155-74E006C8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4D56-6721-4D16-B95E-46E5AA68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3D30-F6D9-43E7-AE4A-B479219E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4EE7-5321-46F2-AE54-4CB5988E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0F1A-61B0-4585-93A0-46F99E5F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7418-10EA-4327-B040-257236AA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83F70-002A-43A3-9FB9-0285040E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AC0B-DCE5-48ED-87C3-F15EE3A0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B84B-1DE4-4B40-905A-70B6E1C8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8BD68-7328-43B8-B05C-DC98A383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F782B-1FAB-4E50-8F06-AE1E26446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4E4B8-B0FA-4572-AA64-8320654C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7C72C-7A7A-4C14-8F89-8F8C1789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C81D9-24B9-49ED-8121-51E87D1A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30E44-B2DC-49EE-AA5A-5B5C7608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6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0A08-2E75-47AF-983D-05447C78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7D199-0943-4C58-8271-DBCF02A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BC215-2D47-4E88-98FA-DEE418E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EF659-1F75-4217-89D6-56D8C516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6C0AF-A07C-49BA-949A-4EEABBB6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2317E-E89E-4CC6-A412-5AD94763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FF701-ECB9-4AD9-A752-E2115EA0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F684-DAD9-422C-8BFD-66A18565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F35C-43D3-4EFF-AFAE-F7C351BD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BD075-CBC4-4871-8F2C-787562DCE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E96B-2203-4219-8B49-28A79440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3813-ADE9-4227-8111-14ACCC39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6C51-8BE9-44EB-9233-7533A799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DD8-2F83-4985-884A-5D45C86E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537DB-9DEB-430A-8156-34CD4BFCD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D80BC-A190-42D1-A4FC-A344974C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3331D-1B68-45FD-B95A-FEBBB1B4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2857-123E-4A6A-9C16-61C56325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8EAFF-84B5-42CD-814C-E3456A34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05B8B-0868-4CB3-920F-2EDC05DE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D60D8-03AA-422B-AEB2-9F9017F1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DB47-7B8C-4559-A6DD-A2E173C00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E765-35D1-4C9D-8ECC-1A4C67F4D88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8FD-82BA-46D8-A004-AFC7D7430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22F9-3E13-4EC7-B1DD-AC2E9683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3FA6-A399-4E19-8E25-D8DB38FE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567B2-B5D1-4C91-9BC0-BE340F8C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3" y="396659"/>
            <a:ext cx="450595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4754D9-904E-4C37-A93F-AAA04FA6CAE3}"/>
              </a:ext>
            </a:extLst>
          </p:cNvPr>
          <p:cNvSpPr txBox="1"/>
          <p:nvPr/>
        </p:nvSpPr>
        <p:spPr>
          <a:xfrm>
            <a:off x="641683" y="679194"/>
            <a:ext cx="1137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create_conv_layer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'enc_1'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ch_in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=3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=64)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stride_x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stride_y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is_training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is_training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= 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batchnorm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7BD1B-A63F-4071-A901-3C6C8B40EA98}"/>
              </a:ext>
            </a:extLst>
          </p:cNvPr>
          <p:cNvSpPr txBox="1"/>
          <p:nvPr/>
        </p:nvSpPr>
        <p:spPr>
          <a:xfrm>
            <a:off x="2253915" y="1837963"/>
            <a:ext cx="9232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create_conv_layer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input_tensor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in_channels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out_channels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is_training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stride_x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stride_y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batchnorm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'VALID'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nopadding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91401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Yunli Shao</dc:creator>
  <cp:lastModifiedBy>Yunli Shao</cp:lastModifiedBy>
  <cp:revision>3</cp:revision>
  <dcterms:created xsi:type="dcterms:W3CDTF">2024-11-06T18:42:00Z</dcterms:created>
  <dcterms:modified xsi:type="dcterms:W3CDTF">2024-11-06T19:40:32Z</dcterms:modified>
</cp:coreProperties>
</file>