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1828B-BA5C-6C40-A2C8-771A02193424}" type="doc">
      <dgm:prSet loTypeId="urn:microsoft.com/office/officeart/2005/8/layout/target1" loCatId="" qsTypeId="urn:microsoft.com/office/officeart/2005/8/quickstyle/3d4" qsCatId="3D" csTypeId="urn:microsoft.com/office/officeart/2005/8/colors/colorful5" csCatId="colorful" phldr="1"/>
      <dgm:spPr/>
    </dgm:pt>
    <dgm:pt modelId="{8F888ABF-A810-404C-90A3-ABA41C8285A4}">
      <dgm:prSet phldrT="[Text]"/>
      <dgm:spPr/>
      <dgm:t>
        <a:bodyPr/>
        <a:lstStyle/>
        <a:p>
          <a:r>
            <a:rPr lang="en-US" dirty="0"/>
            <a:t>Entities</a:t>
          </a:r>
        </a:p>
      </dgm:t>
    </dgm:pt>
    <dgm:pt modelId="{8B1E33CA-B0E9-B240-938C-4BFEFF6A176D}" type="parTrans" cxnId="{4744D95D-B235-3343-8264-566A91BAD381}">
      <dgm:prSet/>
      <dgm:spPr/>
      <dgm:t>
        <a:bodyPr/>
        <a:lstStyle/>
        <a:p>
          <a:endParaRPr lang="en-US"/>
        </a:p>
      </dgm:t>
    </dgm:pt>
    <dgm:pt modelId="{6832584A-7BA8-834A-8FB4-64B4DE52BF2F}" type="sibTrans" cxnId="{4744D95D-B235-3343-8264-566A91BAD381}">
      <dgm:prSet/>
      <dgm:spPr/>
      <dgm:t>
        <a:bodyPr/>
        <a:lstStyle/>
        <a:p>
          <a:endParaRPr lang="en-US"/>
        </a:p>
      </dgm:t>
    </dgm:pt>
    <dgm:pt modelId="{0E2D88B1-4C48-2A46-87DD-6DBC3670CDB0}">
      <dgm:prSet phldrT="[Text]"/>
      <dgm:spPr/>
      <dgm:t>
        <a:bodyPr/>
        <a:lstStyle/>
        <a:p>
          <a:r>
            <a:rPr lang="en-US" dirty="0"/>
            <a:t>Use Cases</a:t>
          </a:r>
        </a:p>
      </dgm:t>
    </dgm:pt>
    <dgm:pt modelId="{C837D3B3-5955-0943-8BDE-EC22F33385BD}" type="parTrans" cxnId="{FB73AEC6-5A02-5147-810F-8059DDA7CBF0}">
      <dgm:prSet/>
      <dgm:spPr/>
      <dgm:t>
        <a:bodyPr/>
        <a:lstStyle/>
        <a:p>
          <a:endParaRPr lang="en-US"/>
        </a:p>
      </dgm:t>
    </dgm:pt>
    <dgm:pt modelId="{2E99F3CA-45E7-E440-84C4-4E6FF9CF8883}" type="sibTrans" cxnId="{FB73AEC6-5A02-5147-810F-8059DDA7CBF0}">
      <dgm:prSet/>
      <dgm:spPr/>
      <dgm:t>
        <a:bodyPr/>
        <a:lstStyle/>
        <a:p>
          <a:endParaRPr lang="en-US"/>
        </a:p>
      </dgm:t>
    </dgm:pt>
    <dgm:pt modelId="{EA422A36-42A4-1A45-80E6-0C42D89CC96B}">
      <dgm:prSet phldrT="[Text]"/>
      <dgm:spPr/>
      <dgm:t>
        <a:bodyPr/>
        <a:lstStyle/>
        <a:p>
          <a:r>
            <a:rPr lang="en-US" dirty="0"/>
            <a:t>Interface Adapters</a:t>
          </a:r>
        </a:p>
        <a:p>
          <a:r>
            <a:rPr lang="en-US" dirty="0"/>
            <a:t>(gateways, http)</a:t>
          </a:r>
        </a:p>
      </dgm:t>
    </dgm:pt>
    <dgm:pt modelId="{9D4FEAB6-EBDA-BE43-89D8-233AFBAD62D6}" type="parTrans" cxnId="{32980AFC-250D-474C-B9A9-F6FFB7C8F272}">
      <dgm:prSet/>
      <dgm:spPr/>
      <dgm:t>
        <a:bodyPr/>
        <a:lstStyle/>
        <a:p>
          <a:endParaRPr lang="en-US"/>
        </a:p>
      </dgm:t>
    </dgm:pt>
    <dgm:pt modelId="{ADF96093-9BC4-0F41-ABC0-BEDC4C4FAFE2}" type="sibTrans" cxnId="{32980AFC-250D-474C-B9A9-F6FFB7C8F272}">
      <dgm:prSet/>
      <dgm:spPr/>
      <dgm:t>
        <a:bodyPr/>
        <a:lstStyle/>
        <a:p>
          <a:endParaRPr lang="en-US"/>
        </a:p>
      </dgm:t>
    </dgm:pt>
    <dgm:pt modelId="{7EB86D76-59D4-B54E-B219-015E224341B2}">
      <dgm:prSet phldrT="[Text]"/>
      <dgm:spPr/>
      <dgm:t>
        <a:bodyPr/>
        <a:lstStyle/>
        <a:p>
          <a:r>
            <a:rPr lang="en-US" dirty="0"/>
            <a:t>External Interfaces</a:t>
          </a:r>
        </a:p>
        <a:p>
          <a:r>
            <a:rPr lang="en-US" dirty="0"/>
            <a:t>(Databases, REST API, </a:t>
          </a:r>
          <a:r>
            <a:rPr lang="en-US" dirty="0" err="1"/>
            <a:t>Auth</a:t>
          </a:r>
          <a:r>
            <a:rPr lang="en-US" dirty="0"/>
            <a:t> Server, </a:t>
          </a:r>
          <a:r>
            <a:rPr lang="en-US" dirty="0" err="1"/>
            <a:t>Auth</a:t>
          </a:r>
          <a:r>
            <a:rPr lang="en-US" dirty="0"/>
            <a:t> Client)</a:t>
          </a:r>
        </a:p>
      </dgm:t>
    </dgm:pt>
    <dgm:pt modelId="{DD2A7C88-0DB3-7C45-AFED-057AB964A41E}" type="parTrans" cxnId="{F5243AE5-CB68-F443-90D4-83F5002957F8}">
      <dgm:prSet/>
      <dgm:spPr/>
      <dgm:t>
        <a:bodyPr/>
        <a:lstStyle/>
        <a:p>
          <a:endParaRPr lang="en-US"/>
        </a:p>
      </dgm:t>
    </dgm:pt>
    <dgm:pt modelId="{4A7F5BD3-A5E5-E140-BDCB-FCFC506D4A9C}" type="sibTrans" cxnId="{F5243AE5-CB68-F443-90D4-83F5002957F8}">
      <dgm:prSet/>
      <dgm:spPr/>
      <dgm:t>
        <a:bodyPr/>
        <a:lstStyle/>
        <a:p>
          <a:endParaRPr lang="en-US"/>
        </a:p>
      </dgm:t>
    </dgm:pt>
    <dgm:pt modelId="{8D0CDC8D-35E9-5544-A667-AA6C2741DD04}" type="pres">
      <dgm:prSet presAssocID="{9FA1828B-BA5C-6C40-A2C8-771A02193424}" presName="composite" presStyleCnt="0">
        <dgm:presLayoutVars>
          <dgm:chMax val="5"/>
          <dgm:dir/>
          <dgm:resizeHandles val="exact"/>
        </dgm:presLayoutVars>
      </dgm:prSet>
      <dgm:spPr/>
    </dgm:pt>
    <dgm:pt modelId="{4E6FB1B9-5E54-B948-869C-31E6A48E4DB5}" type="pres">
      <dgm:prSet presAssocID="{8F888ABF-A810-404C-90A3-ABA41C8285A4}" presName="circle1" presStyleLbl="lnNode1" presStyleIdx="0" presStyleCnt="4"/>
      <dgm:spPr/>
    </dgm:pt>
    <dgm:pt modelId="{54DF5F76-285D-B94C-86EB-4FBA81A603D5}" type="pres">
      <dgm:prSet presAssocID="{8F888ABF-A810-404C-90A3-ABA41C8285A4}" presName="text1" presStyleLbl="revTx" presStyleIdx="0" presStyleCnt="4">
        <dgm:presLayoutVars>
          <dgm:bulletEnabled val="1"/>
        </dgm:presLayoutVars>
      </dgm:prSet>
      <dgm:spPr/>
    </dgm:pt>
    <dgm:pt modelId="{09D6C84C-DC22-584C-9961-2F082081C725}" type="pres">
      <dgm:prSet presAssocID="{8F888ABF-A810-404C-90A3-ABA41C8285A4}" presName="line1" presStyleLbl="callout" presStyleIdx="0" presStyleCnt="8"/>
      <dgm:spPr/>
    </dgm:pt>
    <dgm:pt modelId="{A443693C-2A99-FC47-8249-81FEE9C42AD6}" type="pres">
      <dgm:prSet presAssocID="{8F888ABF-A810-404C-90A3-ABA41C8285A4}" presName="d1" presStyleLbl="callout" presStyleIdx="1" presStyleCnt="8"/>
      <dgm:spPr/>
    </dgm:pt>
    <dgm:pt modelId="{8040ACA9-433D-1A4A-9453-CC8F62DBA829}" type="pres">
      <dgm:prSet presAssocID="{0E2D88B1-4C48-2A46-87DD-6DBC3670CDB0}" presName="circle2" presStyleLbl="lnNode1" presStyleIdx="1" presStyleCnt="4"/>
      <dgm:spPr/>
    </dgm:pt>
    <dgm:pt modelId="{1FC2B478-300A-B44D-9B29-A8DD0DDD4482}" type="pres">
      <dgm:prSet presAssocID="{0E2D88B1-4C48-2A46-87DD-6DBC3670CDB0}" presName="text2" presStyleLbl="revTx" presStyleIdx="1" presStyleCnt="4">
        <dgm:presLayoutVars>
          <dgm:bulletEnabled val="1"/>
        </dgm:presLayoutVars>
      </dgm:prSet>
      <dgm:spPr/>
    </dgm:pt>
    <dgm:pt modelId="{43923F36-0C01-F44F-91B0-DF704C5CD7DC}" type="pres">
      <dgm:prSet presAssocID="{0E2D88B1-4C48-2A46-87DD-6DBC3670CDB0}" presName="line2" presStyleLbl="callout" presStyleIdx="2" presStyleCnt="8"/>
      <dgm:spPr/>
    </dgm:pt>
    <dgm:pt modelId="{63F02CE5-5E53-7A43-AC61-7612C6B6E65D}" type="pres">
      <dgm:prSet presAssocID="{0E2D88B1-4C48-2A46-87DD-6DBC3670CDB0}" presName="d2" presStyleLbl="callout" presStyleIdx="3" presStyleCnt="8"/>
      <dgm:spPr/>
    </dgm:pt>
    <dgm:pt modelId="{4BEEF12C-9BF6-144D-B7D3-DA4FBABADF60}" type="pres">
      <dgm:prSet presAssocID="{EA422A36-42A4-1A45-80E6-0C42D89CC96B}" presName="circle3" presStyleLbl="lnNode1" presStyleIdx="2" presStyleCnt="4"/>
      <dgm:spPr/>
    </dgm:pt>
    <dgm:pt modelId="{B2A433FA-50C9-A243-8F73-A2F374835B48}" type="pres">
      <dgm:prSet presAssocID="{EA422A36-42A4-1A45-80E6-0C42D89CC96B}" presName="text3" presStyleLbl="revTx" presStyleIdx="2" presStyleCnt="4">
        <dgm:presLayoutVars>
          <dgm:bulletEnabled val="1"/>
        </dgm:presLayoutVars>
      </dgm:prSet>
      <dgm:spPr/>
    </dgm:pt>
    <dgm:pt modelId="{78D20D74-F1D2-BD41-A9C2-0FF3EFBA2BC9}" type="pres">
      <dgm:prSet presAssocID="{EA422A36-42A4-1A45-80E6-0C42D89CC96B}" presName="line3" presStyleLbl="callout" presStyleIdx="4" presStyleCnt="8"/>
      <dgm:spPr/>
    </dgm:pt>
    <dgm:pt modelId="{BB3BF964-F7A5-8144-9591-C3E589459F73}" type="pres">
      <dgm:prSet presAssocID="{EA422A36-42A4-1A45-80E6-0C42D89CC96B}" presName="d3" presStyleLbl="callout" presStyleIdx="5" presStyleCnt="8"/>
      <dgm:spPr/>
    </dgm:pt>
    <dgm:pt modelId="{B99D8475-1754-B746-AE94-C645BAD2D3D2}" type="pres">
      <dgm:prSet presAssocID="{7EB86D76-59D4-B54E-B219-015E224341B2}" presName="circle4" presStyleLbl="lnNode1" presStyleIdx="3" presStyleCnt="4"/>
      <dgm:spPr/>
    </dgm:pt>
    <dgm:pt modelId="{A75123C5-747F-BA47-9FE4-EFD8F70813D0}" type="pres">
      <dgm:prSet presAssocID="{7EB86D76-59D4-B54E-B219-015E224341B2}" presName="text4" presStyleLbl="revTx" presStyleIdx="3" presStyleCnt="4">
        <dgm:presLayoutVars>
          <dgm:bulletEnabled val="1"/>
        </dgm:presLayoutVars>
      </dgm:prSet>
      <dgm:spPr/>
    </dgm:pt>
    <dgm:pt modelId="{07566B35-7E4F-AE4A-BBD9-CB6A79BF8E54}" type="pres">
      <dgm:prSet presAssocID="{7EB86D76-59D4-B54E-B219-015E224341B2}" presName="line4" presStyleLbl="callout" presStyleIdx="6" presStyleCnt="8"/>
      <dgm:spPr/>
    </dgm:pt>
    <dgm:pt modelId="{997607F4-7349-7B4F-8DC6-0092E6410F5F}" type="pres">
      <dgm:prSet presAssocID="{7EB86D76-59D4-B54E-B219-015E224341B2}" presName="d4" presStyleLbl="callout" presStyleIdx="7" presStyleCnt="8"/>
      <dgm:spPr/>
    </dgm:pt>
  </dgm:ptLst>
  <dgm:cxnLst>
    <dgm:cxn modelId="{9215CF24-3D40-A441-927C-28483A152204}" type="presOf" srcId="{EA422A36-42A4-1A45-80E6-0C42D89CC96B}" destId="{B2A433FA-50C9-A243-8F73-A2F374835B48}" srcOrd="0" destOrd="0" presId="urn:microsoft.com/office/officeart/2005/8/layout/target1"/>
    <dgm:cxn modelId="{96CA9C29-0FF4-FF4D-B632-5E37DD7D703B}" type="presOf" srcId="{9FA1828B-BA5C-6C40-A2C8-771A02193424}" destId="{8D0CDC8D-35E9-5544-A667-AA6C2741DD04}" srcOrd="0" destOrd="0" presId="urn:microsoft.com/office/officeart/2005/8/layout/target1"/>
    <dgm:cxn modelId="{3644D13D-6548-024D-8D05-F8FE9551B932}" type="presOf" srcId="{0E2D88B1-4C48-2A46-87DD-6DBC3670CDB0}" destId="{1FC2B478-300A-B44D-9B29-A8DD0DDD4482}" srcOrd="0" destOrd="0" presId="urn:microsoft.com/office/officeart/2005/8/layout/target1"/>
    <dgm:cxn modelId="{20EA2341-457F-7344-9A74-016CBD973B50}" type="presOf" srcId="{8F888ABF-A810-404C-90A3-ABA41C8285A4}" destId="{54DF5F76-285D-B94C-86EB-4FBA81A603D5}" srcOrd="0" destOrd="0" presId="urn:microsoft.com/office/officeart/2005/8/layout/target1"/>
    <dgm:cxn modelId="{4744D95D-B235-3343-8264-566A91BAD381}" srcId="{9FA1828B-BA5C-6C40-A2C8-771A02193424}" destId="{8F888ABF-A810-404C-90A3-ABA41C8285A4}" srcOrd="0" destOrd="0" parTransId="{8B1E33CA-B0E9-B240-938C-4BFEFF6A176D}" sibTransId="{6832584A-7BA8-834A-8FB4-64B4DE52BF2F}"/>
    <dgm:cxn modelId="{955ED18F-2E25-E845-BB9D-A3B315E26459}" type="presOf" srcId="{7EB86D76-59D4-B54E-B219-015E224341B2}" destId="{A75123C5-747F-BA47-9FE4-EFD8F70813D0}" srcOrd="0" destOrd="0" presId="urn:microsoft.com/office/officeart/2005/8/layout/target1"/>
    <dgm:cxn modelId="{FB73AEC6-5A02-5147-810F-8059DDA7CBF0}" srcId="{9FA1828B-BA5C-6C40-A2C8-771A02193424}" destId="{0E2D88B1-4C48-2A46-87DD-6DBC3670CDB0}" srcOrd="1" destOrd="0" parTransId="{C837D3B3-5955-0943-8BDE-EC22F33385BD}" sibTransId="{2E99F3CA-45E7-E440-84C4-4E6FF9CF8883}"/>
    <dgm:cxn modelId="{F5243AE5-CB68-F443-90D4-83F5002957F8}" srcId="{9FA1828B-BA5C-6C40-A2C8-771A02193424}" destId="{7EB86D76-59D4-B54E-B219-015E224341B2}" srcOrd="3" destOrd="0" parTransId="{DD2A7C88-0DB3-7C45-AFED-057AB964A41E}" sibTransId="{4A7F5BD3-A5E5-E140-BDCB-FCFC506D4A9C}"/>
    <dgm:cxn modelId="{32980AFC-250D-474C-B9A9-F6FFB7C8F272}" srcId="{9FA1828B-BA5C-6C40-A2C8-771A02193424}" destId="{EA422A36-42A4-1A45-80E6-0C42D89CC96B}" srcOrd="2" destOrd="0" parTransId="{9D4FEAB6-EBDA-BE43-89D8-233AFBAD62D6}" sibTransId="{ADF96093-9BC4-0F41-ABC0-BEDC4C4FAFE2}"/>
    <dgm:cxn modelId="{966AE920-55C1-0545-9778-ED59E96F9F34}" type="presParOf" srcId="{8D0CDC8D-35E9-5544-A667-AA6C2741DD04}" destId="{4E6FB1B9-5E54-B948-869C-31E6A48E4DB5}" srcOrd="0" destOrd="0" presId="urn:microsoft.com/office/officeart/2005/8/layout/target1"/>
    <dgm:cxn modelId="{B14C6297-B55E-074D-A40C-6377C1514FE1}" type="presParOf" srcId="{8D0CDC8D-35E9-5544-A667-AA6C2741DD04}" destId="{54DF5F76-285D-B94C-86EB-4FBA81A603D5}" srcOrd="1" destOrd="0" presId="urn:microsoft.com/office/officeart/2005/8/layout/target1"/>
    <dgm:cxn modelId="{FCE187CE-EF74-DC46-B69E-55E80F51C7AE}" type="presParOf" srcId="{8D0CDC8D-35E9-5544-A667-AA6C2741DD04}" destId="{09D6C84C-DC22-584C-9961-2F082081C725}" srcOrd="2" destOrd="0" presId="urn:microsoft.com/office/officeart/2005/8/layout/target1"/>
    <dgm:cxn modelId="{7407D076-2D61-0A4F-AAEC-FA7E432E0D03}" type="presParOf" srcId="{8D0CDC8D-35E9-5544-A667-AA6C2741DD04}" destId="{A443693C-2A99-FC47-8249-81FEE9C42AD6}" srcOrd="3" destOrd="0" presId="urn:microsoft.com/office/officeart/2005/8/layout/target1"/>
    <dgm:cxn modelId="{D4879592-037E-7641-A46B-609B6431CB0D}" type="presParOf" srcId="{8D0CDC8D-35E9-5544-A667-AA6C2741DD04}" destId="{8040ACA9-433D-1A4A-9453-CC8F62DBA829}" srcOrd="4" destOrd="0" presId="urn:microsoft.com/office/officeart/2005/8/layout/target1"/>
    <dgm:cxn modelId="{F176BEEA-AC3A-554E-85C7-65755F8DA799}" type="presParOf" srcId="{8D0CDC8D-35E9-5544-A667-AA6C2741DD04}" destId="{1FC2B478-300A-B44D-9B29-A8DD0DDD4482}" srcOrd="5" destOrd="0" presId="urn:microsoft.com/office/officeart/2005/8/layout/target1"/>
    <dgm:cxn modelId="{A9342413-5508-B64B-A161-44725C9E1772}" type="presParOf" srcId="{8D0CDC8D-35E9-5544-A667-AA6C2741DD04}" destId="{43923F36-0C01-F44F-91B0-DF704C5CD7DC}" srcOrd="6" destOrd="0" presId="urn:microsoft.com/office/officeart/2005/8/layout/target1"/>
    <dgm:cxn modelId="{61C27E90-3C23-2D42-911F-F82D645209DB}" type="presParOf" srcId="{8D0CDC8D-35E9-5544-A667-AA6C2741DD04}" destId="{63F02CE5-5E53-7A43-AC61-7612C6B6E65D}" srcOrd="7" destOrd="0" presId="urn:microsoft.com/office/officeart/2005/8/layout/target1"/>
    <dgm:cxn modelId="{6BFAFF82-8D0B-6748-84E6-DF93D16C29DA}" type="presParOf" srcId="{8D0CDC8D-35E9-5544-A667-AA6C2741DD04}" destId="{4BEEF12C-9BF6-144D-B7D3-DA4FBABADF60}" srcOrd="8" destOrd="0" presId="urn:microsoft.com/office/officeart/2005/8/layout/target1"/>
    <dgm:cxn modelId="{534D1A22-D58F-B24C-AD02-A0C989F8C086}" type="presParOf" srcId="{8D0CDC8D-35E9-5544-A667-AA6C2741DD04}" destId="{B2A433FA-50C9-A243-8F73-A2F374835B48}" srcOrd="9" destOrd="0" presId="urn:microsoft.com/office/officeart/2005/8/layout/target1"/>
    <dgm:cxn modelId="{583E633B-74FB-2347-A619-0F9AE14C7BBC}" type="presParOf" srcId="{8D0CDC8D-35E9-5544-A667-AA6C2741DD04}" destId="{78D20D74-F1D2-BD41-A9C2-0FF3EFBA2BC9}" srcOrd="10" destOrd="0" presId="urn:microsoft.com/office/officeart/2005/8/layout/target1"/>
    <dgm:cxn modelId="{D52A2F12-AC88-AB41-8E95-16EF0DB918AF}" type="presParOf" srcId="{8D0CDC8D-35E9-5544-A667-AA6C2741DD04}" destId="{BB3BF964-F7A5-8144-9591-C3E589459F73}" srcOrd="11" destOrd="0" presId="urn:microsoft.com/office/officeart/2005/8/layout/target1"/>
    <dgm:cxn modelId="{67E97513-65C7-B049-B132-093A73B12A15}" type="presParOf" srcId="{8D0CDC8D-35E9-5544-A667-AA6C2741DD04}" destId="{B99D8475-1754-B746-AE94-C645BAD2D3D2}" srcOrd="12" destOrd="0" presId="urn:microsoft.com/office/officeart/2005/8/layout/target1"/>
    <dgm:cxn modelId="{83F0C368-A5D2-3E42-8AD8-EA1CB63AA5BA}" type="presParOf" srcId="{8D0CDC8D-35E9-5544-A667-AA6C2741DD04}" destId="{A75123C5-747F-BA47-9FE4-EFD8F70813D0}" srcOrd="13" destOrd="0" presId="urn:microsoft.com/office/officeart/2005/8/layout/target1"/>
    <dgm:cxn modelId="{3CA20294-6B8A-4A4A-A9B8-11C4E7EE6C8D}" type="presParOf" srcId="{8D0CDC8D-35E9-5544-A667-AA6C2741DD04}" destId="{07566B35-7E4F-AE4A-BBD9-CB6A79BF8E54}" srcOrd="14" destOrd="0" presId="urn:microsoft.com/office/officeart/2005/8/layout/target1"/>
    <dgm:cxn modelId="{EA9E780B-5AE9-1041-88F6-CED3798A3780}" type="presParOf" srcId="{8D0CDC8D-35E9-5544-A667-AA6C2741DD04}" destId="{997607F4-7349-7B4F-8DC6-0092E6410F5F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D8475-1754-B746-AE94-C645BAD2D3D2}">
      <dsp:nvSpPr>
        <dsp:cNvPr id="0" name=""/>
        <dsp:cNvSpPr/>
      </dsp:nvSpPr>
      <dsp:spPr>
        <a:xfrm>
          <a:off x="1840706" y="1376362"/>
          <a:ext cx="4129087" cy="4129087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EF12C-9BF6-144D-B7D3-DA4FBABADF60}">
      <dsp:nvSpPr>
        <dsp:cNvPr id="0" name=""/>
        <dsp:cNvSpPr/>
      </dsp:nvSpPr>
      <dsp:spPr>
        <a:xfrm>
          <a:off x="2430821" y="1966477"/>
          <a:ext cx="2948856" cy="2948856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0ACA9-433D-1A4A-9453-CC8F62DBA829}">
      <dsp:nvSpPr>
        <dsp:cNvPr id="0" name=""/>
        <dsp:cNvSpPr/>
      </dsp:nvSpPr>
      <dsp:spPr>
        <a:xfrm>
          <a:off x="3020593" y="2556249"/>
          <a:ext cx="1769313" cy="1769313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FB1B9-5E54-B948-869C-31E6A48E4DB5}">
      <dsp:nvSpPr>
        <dsp:cNvPr id="0" name=""/>
        <dsp:cNvSpPr/>
      </dsp:nvSpPr>
      <dsp:spPr>
        <a:xfrm>
          <a:off x="3610364" y="3146020"/>
          <a:ext cx="589771" cy="5897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F5F76-285D-B94C-86EB-4FBA81A603D5}">
      <dsp:nvSpPr>
        <dsp:cNvPr id="0" name=""/>
        <dsp:cNvSpPr/>
      </dsp:nvSpPr>
      <dsp:spPr>
        <a:xfrm>
          <a:off x="6657974" y="0"/>
          <a:ext cx="2064543" cy="987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Entities</a:t>
          </a:r>
        </a:p>
      </dsp:txBody>
      <dsp:txXfrm>
        <a:off x="6657974" y="0"/>
        <a:ext cx="2064543" cy="987540"/>
      </dsp:txXfrm>
    </dsp:sp>
    <dsp:sp modelId="{09D6C84C-DC22-584C-9961-2F082081C725}">
      <dsp:nvSpPr>
        <dsp:cNvPr id="0" name=""/>
        <dsp:cNvSpPr/>
      </dsp:nvSpPr>
      <dsp:spPr>
        <a:xfrm>
          <a:off x="6141839" y="493770"/>
          <a:ext cx="51613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3693C-2A99-FC47-8249-81FEE9C42AD6}">
      <dsp:nvSpPr>
        <dsp:cNvPr id="0" name=""/>
        <dsp:cNvSpPr/>
      </dsp:nvSpPr>
      <dsp:spPr>
        <a:xfrm rot="5400000">
          <a:off x="3547395" y="818935"/>
          <a:ext cx="2917888" cy="2270998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2B478-300A-B44D-9B29-A8DD0DDD4482}">
      <dsp:nvSpPr>
        <dsp:cNvPr id="0" name=""/>
        <dsp:cNvSpPr/>
      </dsp:nvSpPr>
      <dsp:spPr>
        <a:xfrm>
          <a:off x="6657974" y="987540"/>
          <a:ext cx="2064543" cy="987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 Cases</a:t>
          </a:r>
        </a:p>
      </dsp:txBody>
      <dsp:txXfrm>
        <a:off x="6657974" y="987540"/>
        <a:ext cx="2064543" cy="987540"/>
      </dsp:txXfrm>
    </dsp:sp>
    <dsp:sp modelId="{43923F36-0C01-F44F-91B0-DF704C5CD7DC}">
      <dsp:nvSpPr>
        <dsp:cNvPr id="0" name=""/>
        <dsp:cNvSpPr/>
      </dsp:nvSpPr>
      <dsp:spPr>
        <a:xfrm>
          <a:off x="6141839" y="1481310"/>
          <a:ext cx="51613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02CE5-5E53-7A43-AC61-7612C6B6E65D}">
      <dsp:nvSpPr>
        <dsp:cNvPr id="0" name=""/>
        <dsp:cNvSpPr/>
      </dsp:nvSpPr>
      <dsp:spPr>
        <a:xfrm rot="5400000">
          <a:off x="4052520" y="1790303"/>
          <a:ext cx="2396247" cy="1778948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A433FA-50C9-A243-8F73-A2F374835B48}">
      <dsp:nvSpPr>
        <dsp:cNvPr id="0" name=""/>
        <dsp:cNvSpPr/>
      </dsp:nvSpPr>
      <dsp:spPr>
        <a:xfrm>
          <a:off x="6657974" y="1975080"/>
          <a:ext cx="2064543" cy="987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Interface Adapters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(gateways, http)</a:t>
          </a:r>
        </a:p>
      </dsp:txBody>
      <dsp:txXfrm>
        <a:off x="6657974" y="1975080"/>
        <a:ext cx="2064543" cy="987540"/>
      </dsp:txXfrm>
    </dsp:sp>
    <dsp:sp modelId="{78D20D74-F1D2-BD41-A9C2-0FF3EFBA2BC9}">
      <dsp:nvSpPr>
        <dsp:cNvPr id="0" name=""/>
        <dsp:cNvSpPr/>
      </dsp:nvSpPr>
      <dsp:spPr>
        <a:xfrm>
          <a:off x="6141839" y="2468850"/>
          <a:ext cx="51613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BF964-F7A5-8144-9591-C3E589459F73}">
      <dsp:nvSpPr>
        <dsp:cNvPr id="0" name=""/>
        <dsp:cNvSpPr/>
      </dsp:nvSpPr>
      <dsp:spPr>
        <a:xfrm rot="5400000">
          <a:off x="4541473" y="2695605"/>
          <a:ext cx="1827809" cy="1372921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123C5-747F-BA47-9FE4-EFD8F70813D0}">
      <dsp:nvSpPr>
        <dsp:cNvPr id="0" name=""/>
        <dsp:cNvSpPr/>
      </dsp:nvSpPr>
      <dsp:spPr>
        <a:xfrm>
          <a:off x="6657974" y="2962620"/>
          <a:ext cx="2064543" cy="987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External Interfaces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(Databases, REST API, </a:t>
          </a:r>
          <a:r>
            <a:rPr lang="en-US" sz="1500" kern="1200" dirty="0" err="1"/>
            <a:t>Auth</a:t>
          </a:r>
          <a:r>
            <a:rPr lang="en-US" sz="1500" kern="1200" dirty="0"/>
            <a:t> Server, </a:t>
          </a:r>
          <a:r>
            <a:rPr lang="en-US" sz="1500" kern="1200" dirty="0" err="1"/>
            <a:t>Auth</a:t>
          </a:r>
          <a:r>
            <a:rPr lang="en-US" sz="1500" kern="1200" dirty="0"/>
            <a:t> Client)</a:t>
          </a:r>
        </a:p>
      </dsp:txBody>
      <dsp:txXfrm>
        <a:off x="6657974" y="2962620"/>
        <a:ext cx="2064543" cy="987540"/>
      </dsp:txXfrm>
    </dsp:sp>
    <dsp:sp modelId="{07566B35-7E4F-AE4A-BBD9-CB6A79BF8E54}">
      <dsp:nvSpPr>
        <dsp:cNvPr id="0" name=""/>
        <dsp:cNvSpPr/>
      </dsp:nvSpPr>
      <dsp:spPr>
        <a:xfrm>
          <a:off x="6141839" y="3456390"/>
          <a:ext cx="51613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607F4-7349-7B4F-8DC6-0092E6410F5F}">
      <dsp:nvSpPr>
        <dsp:cNvPr id="0" name=""/>
        <dsp:cNvSpPr/>
      </dsp:nvSpPr>
      <dsp:spPr>
        <a:xfrm rot="5400000">
          <a:off x="5031596" y="3604486"/>
          <a:ext cx="1256343" cy="959324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5600-C687-094E-A14D-87DEDEF9D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F7920-71C0-D441-ADF9-C88CFAF65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9E82-EF5F-FD49-A81E-89886C67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940B-31AF-0147-86CF-DF3B01FB739B}" type="datetimeFigureOut">
              <a:rPr lang="pl-PL" smtClean="0"/>
              <a:t>18.12.2018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AA732-F2CC-8E40-A218-23C7821D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35B14-CE2D-FD42-A36A-C954C3DF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107-E89B-5743-AF0B-69B1CFD3C6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94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C4D9-D5D0-744C-AAAA-2E934B4C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22ADF-82DA-F349-BE97-7F7A90284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269A7-4DEC-1845-9181-A944BAC1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940B-31AF-0147-86CF-DF3B01FB739B}" type="datetimeFigureOut">
              <a:rPr lang="pl-PL" smtClean="0"/>
              <a:t>18.12.2018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67EA1-9E2B-054E-8E88-5A29BF50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F08CB-14DC-894B-96E9-A786F491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107-E89B-5743-AF0B-69B1CFD3C6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250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F1568-B8F2-0C49-9F5B-75ADCE757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0E04F-EE4F-D141-8BCB-D260BE02D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95431-1841-B34C-AEAC-5CAF1C11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940B-31AF-0147-86CF-DF3B01FB739B}" type="datetimeFigureOut">
              <a:rPr lang="pl-PL" smtClean="0"/>
              <a:t>18.12.2018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13053-3FBA-1346-B8CF-60CB25B2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A108B-BDED-D444-8937-4491ED9C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107-E89B-5743-AF0B-69B1CFD3C6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969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2099-E806-2D44-AC92-6F7B150F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2720-4200-C24B-8005-1D00885F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7ADD4-8470-DD45-923B-48693378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940B-31AF-0147-86CF-DF3B01FB739B}" type="datetimeFigureOut">
              <a:rPr lang="pl-PL" smtClean="0"/>
              <a:t>18.12.2018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92B1-815A-3743-BE4E-8DC053E8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105FC-EF5E-934D-AF1A-F87C58AD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107-E89B-5743-AF0B-69B1CFD3C6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018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823D-697F-EB40-AD39-483808BE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F91BC-C831-3C45-AC74-29E39B3D8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DF063-EEA3-1C47-966E-DD6C45A4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940B-31AF-0147-86CF-DF3B01FB739B}" type="datetimeFigureOut">
              <a:rPr lang="pl-PL" smtClean="0"/>
              <a:t>18.12.2018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311-5780-4E47-8746-B5F16B61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34B1-F389-094C-801A-B3482490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107-E89B-5743-AF0B-69B1CFD3C6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514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63C1-C034-6242-A8FB-86EF3068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CB87-7273-FA40-9159-FEAFB9D29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3E6D3-200D-8B42-BF6F-3348BE595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A031-DAE3-EA4E-A279-45ACDB91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940B-31AF-0147-86CF-DF3B01FB739B}" type="datetimeFigureOut">
              <a:rPr lang="pl-PL" smtClean="0"/>
              <a:t>18.12.2018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444F8-65AA-2845-B9C0-75D086F0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6BBCC-56B6-534A-86CB-D9C3743C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107-E89B-5743-AF0B-69B1CFD3C6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805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7988-2ED2-D646-963C-BABC1BA8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3B54E-DE1B-FC45-9436-4FE6D5CF5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8CA4-D42B-1B4A-AE73-D3A2C322C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65CC2-3D61-7345-9555-5D10DCC1D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13277-DCCB-DF45-A915-53694CB0B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D86D1-9A10-5341-A420-A604FD37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940B-31AF-0147-86CF-DF3B01FB739B}" type="datetimeFigureOut">
              <a:rPr lang="pl-PL" smtClean="0"/>
              <a:t>18.12.2018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AE40D-97B9-F643-8315-8AF62F80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D4BE8-CED8-4546-B8DA-4DB7F18A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107-E89B-5743-AF0B-69B1CFD3C6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04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B95A-CBCC-4C40-975B-F38DA6A4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B361E-2A08-B246-B7D0-EA67F7D7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940B-31AF-0147-86CF-DF3B01FB739B}" type="datetimeFigureOut">
              <a:rPr lang="pl-PL" smtClean="0"/>
              <a:t>18.12.2018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2A649-BA29-EB49-B5EF-BED9251F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849E1-9349-BA44-B3B5-A40220C9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107-E89B-5743-AF0B-69B1CFD3C6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27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B2F58-72B0-D149-B8F8-B50D8651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940B-31AF-0147-86CF-DF3B01FB739B}" type="datetimeFigureOut">
              <a:rPr lang="pl-PL" smtClean="0"/>
              <a:t>18.12.2018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4BCF4-9048-064D-A7F3-5CC5E71A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4E50E-C56C-E04E-BD20-0DA0166D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107-E89B-5743-AF0B-69B1CFD3C6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053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33E0-EC1F-C540-A2BD-76B40ABD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DA57-929F-6D44-96A2-BD058777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9A461-8972-604F-BCBF-F56EDC18C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5A7E0-C057-7042-8696-9B66A035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940B-31AF-0147-86CF-DF3B01FB739B}" type="datetimeFigureOut">
              <a:rPr lang="pl-PL" smtClean="0"/>
              <a:t>18.12.2018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AA52-7255-A041-B88A-59CE82F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3FE6A-2C38-8643-ADAD-46542106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107-E89B-5743-AF0B-69B1CFD3C6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535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564E-38E4-A344-95DB-90F801E0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F26E4-9AC5-264A-BE6E-57BA26817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8D0D6-2729-954C-A1AB-75A8D013C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A2658-3557-4145-B31C-358A26FA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940B-31AF-0147-86CF-DF3B01FB739B}" type="datetimeFigureOut">
              <a:rPr lang="pl-PL" smtClean="0"/>
              <a:t>18.12.2018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C2B48-894C-974C-BF81-27CAA54E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3988C-2B29-AD49-BD2E-6D266368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107-E89B-5743-AF0B-69B1CFD3C6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06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F43F7-6CDF-5044-8F0F-31BCC155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EE2D7-90B3-5543-B317-688B5188F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C27F7-C772-7E48-A717-B07C223D5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940B-31AF-0147-86CF-DF3B01FB739B}" type="datetimeFigureOut">
              <a:rPr lang="pl-PL" smtClean="0"/>
              <a:t>18.12.2018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F9F2A-02D1-BE48-B03E-D78D5D41E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7A21-08F4-0D4A-ACF2-6E26CD357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2C107-E89B-5743-AF0B-69B1CFD3C6F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456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BDD381-DE07-744D-BDC5-D92C7D6C2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247990"/>
              </p:ext>
            </p:extLst>
          </p:nvPr>
        </p:nvGraphicFramePr>
        <p:xfrm>
          <a:off x="838199" y="671513"/>
          <a:ext cx="10563225" cy="550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41D324-013A-5E4A-BF90-7D961CE055EB}"/>
              </a:ext>
            </a:extLst>
          </p:cNvPr>
          <p:cNvCxnSpPr>
            <a:cxnSpLocks/>
          </p:cNvCxnSpPr>
          <p:nvPr/>
        </p:nvCxnSpPr>
        <p:spPr>
          <a:xfrm>
            <a:off x="2728913" y="4083443"/>
            <a:ext cx="2014537" cy="0"/>
          </a:xfrm>
          <a:prstGeom prst="straightConnector1">
            <a:avLst/>
          </a:prstGeom>
          <a:ln w="38100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6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Ciprian Vasile Radu</dc:creator>
  <cp:lastModifiedBy>Ciprian Vasile Radu</cp:lastModifiedBy>
  <cp:revision>4</cp:revision>
  <dcterms:created xsi:type="dcterms:W3CDTF">2018-11-01T09:11:37Z</dcterms:created>
  <dcterms:modified xsi:type="dcterms:W3CDTF">2018-12-18T09:45:02Z</dcterms:modified>
</cp:coreProperties>
</file>