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4"/>
    <p:restoredTop sz="94607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Presentation title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Jon Herman</a:t>
            </a:r>
          </a:p>
        </p:txBody>
      </p:sp>
    </p:spTree>
    <p:extLst>
      <p:ext uri="{BB962C8B-B14F-4D97-AF65-F5344CB8AC3E}">
        <p14:creationId xmlns:p14="http://schemas.microsoft.com/office/powerpoint/2010/main" val="24366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49"/>
            <a:ext cx="4163600" cy="6655451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0" y="228600"/>
            <a:ext cx="4267200" cy="3810000"/>
          </a:xfrm>
        </p:spPr>
        <p:txBody>
          <a:bodyPr/>
          <a:lstStyle/>
          <a:p>
            <a:pPr marL="0" indent="0"/>
            <a:r>
              <a:rPr lang="en-US" dirty="0" smtClean="0"/>
              <a:t>DWR estimates daily full natural flows (~unimpaired) for the basins along the Sacramento and San Joaquin 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2286000"/>
          </a:xfrm>
        </p:spPr>
        <p:txBody>
          <a:bodyPr/>
          <a:lstStyle/>
          <a:p>
            <a:pPr marL="0" indent="0"/>
            <a:r>
              <a:rPr lang="en-US" dirty="0" smtClean="0"/>
              <a:t>In winter months (flows too high to store), the sum of FNF lines up well with observed Delta inflow</a:t>
            </a:r>
          </a:p>
          <a:p>
            <a:pPr marL="0" indent="0"/>
            <a:r>
              <a:rPr lang="en-US" dirty="0"/>
              <a:t>(stations here: </a:t>
            </a: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cdec.water.ca.gov</a:t>
            </a:r>
            <a:r>
              <a:rPr lang="en-US" dirty="0"/>
              <a:t>/</a:t>
            </a:r>
            <a:r>
              <a:rPr lang="en-US" dirty="0" err="1"/>
              <a:t>cgi-progs</a:t>
            </a:r>
            <a:r>
              <a:rPr lang="en-US" dirty="0"/>
              <a:t>/</a:t>
            </a:r>
            <a:r>
              <a:rPr lang="en-US" dirty="0" err="1"/>
              <a:t>staSearch?sta</a:t>
            </a:r>
            <a:r>
              <a:rPr lang="en-US" dirty="0"/>
              <a:t>=&amp;</a:t>
            </a:r>
            <a:r>
              <a:rPr lang="en-US" dirty="0" err="1" smtClean="0"/>
              <a:t>sensor_chk</a:t>
            </a:r>
            <a:r>
              <a:rPr lang="en-US" dirty="0" smtClean="0"/>
              <a:t>=</a:t>
            </a:r>
            <a:r>
              <a:rPr lang="en-US" dirty="0" err="1" smtClean="0"/>
              <a:t>on&amp;sensor</a:t>
            </a:r>
            <a:r>
              <a:rPr lang="en-US" dirty="0" smtClean="0"/>
              <a:t>=8)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26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2209800"/>
          </a:xfrm>
        </p:spPr>
        <p:txBody>
          <a:bodyPr/>
          <a:lstStyle/>
          <a:p>
            <a:pPr marL="0" indent="0"/>
            <a:r>
              <a:rPr lang="en-US" dirty="0" smtClean="0"/>
              <a:t>We’re focusing on Shasta, Oroville, Folsom reservoirs</a:t>
            </a:r>
          </a:p>
          <a:p>
            <a:pPr marL="0" indent="0"/>
            <a:r>
              <a:rPr lang="en-US" dirty="0" smtClean="0"/>
              <a:t>Propose to use WRF streamflow from the other basins as “unimpaired flows” (additional gains into Delta)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14" y="2001276"/>
            <a:ext cx="6312086" cy="4876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6200" y="2362200"/>
            <a:ext cx="2590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 smtClean="0"/>
              <a:t>Reason, we want to start from the inflows that </a:t>
            </a:r>
            <a:r>
              <a:rPr lang="en-US" sz="1800" dirty="0" err="1" smtClean="0"/>
              <a:t>Tamlin’s</a:t>
            </a:r>
            <a:r>
              <a:rPr lang="en-US" sz="1800" dirty="0" smtClean="0"/>
              <a:t> group develops without any other assumptions that only work in the historical scenario.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smtClean="0"/>
              <a:t>We can also use the FNF data to calculate water year type and 8RI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55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a simpler way using only the 3 inflows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All of the basins’ inflows are highly correlated, and so are their operations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In winter (Nov-Mar) assume gains into the Delta are equal to the sum of SHA/ORO/FOL inflows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40025"/>
            <a:ext cx="5181600" cy="38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Diversions in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 marL="0" indent="0"/>
            <a:r>
              <a:rPr lang="en-US" dirty="0" smtClean="0"/>
              <a:t>Some releases from SHA/ORO/FOL are consumed before reaching the Delta (Apr-Oct)</a:t>
            </a:r>
          </a:p>
          <a:p>
            <a:pPr marL="0" indent="0"/>
            <a:r>
              <a:rPr lang="en-US" dirty="0" smtClean="0"/>
              <a:t>Assume this value is 0.5* the releases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55900"/>
            <a:ext cx="5593773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Pretty well, with a few outliers. In terms of water supply it’s good enough.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(black = observed delta inflows; red = predicted)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8477"/>
            <a:ext cx="5943600" cy="42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249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Source Sans Pro</vt:lpstr>
      <vt:lpstr>Source Sans Pro Light</vt:lpstr>
      <vt:lpstr>Arial</vt:lpstr>
      <vt:lpstr>Office Theme</vt:lpstr>
      <vt:lpstr>Presentation title</vt:lpstr>
      <vt:lpstr>PowerPoint Presentation</vt:lpstr>
      <vt:lpstr>PowerPoint Presentation</vt:lpstr>
      <vt:lpstr>PowerPoint Presentation</vt:lpstr>
      <vt:lpstr>Or a simpler way using only the 3 inflows</vt:lpstr>
      <vt:lpstr>Diversions in summer</vt:lpstr>
      <vt:lpstr>Does it work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Jonathan D Herman</cp:lastModifiedBy>
  <cp:revision>263</cp:revision>
  <dcterms:created xsi:type="dcterms:W3CDTF">2006-08-16T00:00:00Z</dcterms:created>
  <dcterms:modified xsi:type="dcterms:W3CDTF">2017-03-22T18:34:54Z</dcterms:modified>
</cp:coreProperties>
</file>