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846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4D7C-93FE-4856-8878-E0A628F731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5E05-62DD-4722-A56C-FFA2B9F0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4628" y="237505"/>
            <a:ext cx="8937171" cy="8229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54628" y="1259177"/>
            <a:ext cx="8937171" cy="8229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1" y="2663156"/>
            <a:ext cx="1005840" cy="10058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0847" y="2580818"/>
            <a:ext cx="2219696" cy="1508063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3857" r="4473" b="4695"/>
          <a:stretch/>
        </p:blipFill>
        <p:spPr>
          <a:xfrm>
            <a:off x="4074319" y="2677974"/>
            <a:ext cx="1009678" cy="100584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94346" y="2564985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63475" y="258081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49790" y="2564985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857" r="2705" b="2959"/>
          <a:stretch/>
        </p:blipFill>
        <p:spPr>
          <a:xfrm>
            <a:off x="7065169" y="2677974"/>
            <a:ext cx="1000236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12" y="2677974"/>
            <a:ext cx="1005840" cy="1005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1306281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283518"/>
            <a:ext cx="731520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60360" y="400484"/>
            <a:ext cx="22712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Web Interface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04457" y="1330557"/>
            <a:ext cx="743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Automated Water Supply Model (AWSM)</a:t>
            </a:r>
          </a:p>
          <a:p>
            <a:r>
              <a:rPr lang="en-US" b="1" dirty="0" smtClean="0"/>
              <a:t> - Streamline water supply forecasts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5183" y="365799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</a:t>
            </a:r>
            <a:endParaRPr lang="en-US" sz="22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94346" y="4614828"/>
            <a:ext cx="22196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Domain </a:t>
            </a:r>
            <a:r>
              <a:rPr lang="en-US" sz="1700" b="1" dirty="0" smtClean="0"/>
              <a:t>interpolation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Point/gridded data to </a:t>
            </a:r>
            <a:r>
              <a:rPr lang="en-US" sz="1700" b="1" dirty="0" smtClean="0"/>
              <a:t>domain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Flexible framework</a:t>
            </a:r>
            <a:endParaRPr lang="en-US" sz="17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491350" y="45949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Image processing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i="1" dirty="0" err="1" smtClean="0"/>
              <a:t>iSnobal</a:t>
            </a:r>
            <a:endParaRPr lang="en-US" sz="17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19307" y="4579662"/>
            <a:ext cx="2219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Process </a:t>
            </a:r>
            <a:r>
              <a:rPr lang="en-US" sz="1700" b="1" dirty="0" smtClean="0"/>
              <a:t>outputs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Analytics and </a:t>
            </a:r>
            <a:r>
              <a:rPr lang="en-US" sz="1700" b="1" dirty="0" smtClean="0"/>
              <a:t>insights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Summary reports</a:t>
            </a:r>
            <a:endParaRPr lang="en-US" sz="1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9486" y="2352569"/>
            <a:ext cx="11832771" cy="436382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303" y="2132272"/>
            <a:ext cx="20869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Core Components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97" y="237505"/>
            <a:ext cx="1335215" cy="8812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44197" y="194162"/>
            <a:ext cx="1328059" cy="98582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3" y="45949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Station data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Auto cleaning</a:t>
            </a:r>
            <a:endParaRPr lang="en-US" sz="17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491015" y="368381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SMRF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1350" y="3658691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Models</a:t>
            </a:r>
            <a:endParaRPr lang="en-US" sz="22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449790" y="3657993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 Analysis</a:t>
            </a:r>
            <a:endParaRPr lang="en-US" sz="2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90847" y="4241282"/>
            <a:ext cx="2219696" cy="101325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0847" y="5734912"/>
            <a:ext cx="22196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WRF </a:t>
            </a:r>
            <a:r>
              <a:rPr lang="en-US" sz="1700" b="1" dirty="0" smtClean="0"/>
              <a:t>10 day </a:t>
            </a:r>
            <a:r>
              <a:rPr lang="en-US" sz="1700" b="1" dirty="0" err="1" smtClean="0"/>
              <a:t>fx</a:t>
            </a:r>
            <a:endParaRPr lang="en-US" sz="17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Atmospheric models</a:t>
            </a:r>
            <a:endParaRPr lang="en-US" sz="17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84566" y="5379720"/>
            <a:ext cx="2219696" cy="1230677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5183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DB</a:t>
            </a:r>
            <a:endParaRPr lang="en-US" sz="2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85183" y="542131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FX</a:t>
            </a:r>
            <a:endParaRPr lang="en-US" sz="2000" b="1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494346" y="4241282"/>
            <a:ext cx="2219696" cy="177392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94346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SMRF</a:t>
            </a:r>
            <a:endParaRPr lang="en-US" sz="20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6491350" y="4241978"/>
            <a:ext cx="2219696" cy="10125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91350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IPW</a:t>
            </a:r>
            <a:endParaRPr lang="en-US" sz="2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63475" y="5716902"/>
            <a:ext cx="22196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Snow </a:t>
            </a:r>
            <a:r>
              <a:rPr lang="en-US" sz="1700" b="1" dirty="0" smtClean="0"/>
              <a:t>and/or hydrologic model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ASO </a:t>
            </a:r>
            <a:r>
              <a:rPr lang="en-US" sz="1700" b="1" dirty="0" smtClean="0"/>
              <a:t>integration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491350" y="5357573"/>
            <a:ext cx="2219696" cy="1274969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91350" y="5423368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PySnobal</a:t>
            </a:r>
            <a:endParaRPr lang="en-US" sz="2000" b="1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9449790" y="424197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49790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SNOWAV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115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Havens, Scott - ARS</dc:creator>
  <cp:lastModifiedBy>micahsandusky</cp:lastModifiedBy>
  <cp:revision>47</cp:revision>
  <cp:lastPrinted>2017-11-22T21:07:04Z</cp:lastPrinted>
  <dcterms:created xsi:type="dcterms:W3CDTF">2017-11-22T17:30:02Z</dcterms:created>
  <dcterms:modified xsi:type="dcterms:W3CDTF">2018-01-26T18:09:05Z</dcterms:modified>
</cp:coreProperties>
</file>