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34D7C-93FE-4856-8878-E0A628F731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45E05-62DD-4722-A56C-FFA2B9F0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6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2403-307B-4BAD-8CA9-DC985D5AEB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DC18-1186-4AD4-AEB3-CE0F4650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54628" y="237505"/>
            <a:ext cx="8937171" cy="822960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654628" y="1259177"/>
            <a:ext cx="8937171" cy="822960"/>
          </a:xfrm>
          <a:prstGeom prst="roundRect">
            <a:avLst/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51" y="2663156"/>
            <a:ext cx="1005840" cy="100584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90847" y="2580818"/>
            <a:ext cx="2219696" cy="1508063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3857" r="4473" b="4695"/>
          <a:stretch/>
        </p:blipFill>
        <p:spPr>
          <a:xfrm>
            <a:off x="4074319" y="2677974"/>
            <a:ext cx="1009678" cy="100584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494346" y="2564985"/>
            <a:ext cx="2219696" cy="150876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63475" y="2580818"/>
            <a:ext cx="2219696" cy="1508760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449790" y="2564985"/>
            <a:ext cx="2219696" cy="1508760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t="3857" r="2705" b="2959"/>
          <a:stretch/>
        </p:blipFill>
        <p:spPr>
          <a:xfrm>
            <a:off x="7065169" y="2677974"/>
            <a:ext cx="1000236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012" y="2677974"/>
            <a:ext cx="1005840" cy="10058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77" y="1306281"/>
            <a:ext cx="73152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77" y="283518"/>
            <a:ext cx="731520" cy="7315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60360" y="400484"/>
            <a:ext cx="22712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Web Interface</a:t>
            </a:r>
            <a:endParaRPr lang="en-US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04457" y="1330557"/>
            <a:ext cx="7434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Automated Water Supply Model (AWSM)</a:t>
            </a:r>
          </a:p>
          <a:p>
            <a:r>
              <a:rPr lang="en-US" b="1" dirty="0" smtClean="0"/>
              <a:t> - Streamline water supply forecasts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5183" y="3657994"/>
            <a:ext cx="2219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Data</a:t>
            </a:r>
            <a:endParaRPr lang="en-US" sz="22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494346" y="4614828"/>
            <a:ext cx="221969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Domain </a:t>
            </a:r>
            <a:r>
              <a:rPr lang="en-US" sz="1700" b="1" dirty="0" smtClean="0"/>
              <a:t>interpolation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Point/gridded data to </a:t>
            </a:r>
            <a:r>
              <a:rPr lang="en-US" sz="1700" b="1" dirty="0" smtClean="0"/>
              <a:t>domain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Flexible framework</a:t>
            </a:r>
            <a:endParaRPr lang="en-US" sz="17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491350" y="4594902"/>
            <a:ext cx="22196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Image processing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i="1" dirty="0" err="1" smtClean="0"/>
              <a:t>iSnobal</a:t>
            </a:r>
            <a:endParaRPr lang="en-US" sz="17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19307" y="4579662"/>
            <a:ext cx="22196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Process </a:t>
            </a:r>
            <a:r>
              <a:rPr lang="en-US" sz="1700" b="1" dirty="0" smtClean="0"/>
              <a:t>outputs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Analytics and </a:t>
            </a:r>
            <a:r>
              <a:rPr lang="en-US" sz="1700" b="1" dirty="0" smtClean="0"/>
              <a:t>insights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Summary reports</a:t>
            </a:r>
            <a:endParaRPr lang="en-US" sz="1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39486" y="2352569"/>
            <a:ext cx="11832771" cy="4363820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7303" y="2132272"/>
            <a:ext cx="208698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Core Components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97" y="237505"/>
            <a:ext cx="1335215" cy="8812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44197" y="194162"/>
            <a:ext cx="1328059" cy="98582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5183" y="4594902"/>
            <a:ext cx="22196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Station data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Auto cleaning</a:t>
            </a:r>
            <a:endParaRPr lang="en-US" sz="17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491015" y="3683814"/>
            <a:ext cx="2219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SMRF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1350" y="3658691"/>
            <a:ext cx="2219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Models</a:t>
            </a:r>
            <a:endParaRPr lang="en-US" sz="22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9449790" y="3657993"/>
            <a:ext cx="2219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Data Analysis</a:t>
            </a:r>
            <a:endParaRPr lang="en-US" sz="2200" b="1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490847" y="4241282"/>
            <a:ext cx="2219696" cy="1013256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0847" y="5734912"/>
            <a:ext cx="22196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WRF </a:t>
            </a:r>
            <a:r>
              <a:rPr lang="en-US" sz="1700" b="1" dirty="0" smtClean="0"/>
              <a:t>10 day </a:t>
            </a:r>
            <a:r>
              <a:rPr lang="en-US" sz="1700" b="1" dirty="0" err="1" smtClean="0"/>
              <a:t>fx</a:t>
            </a:r>
            <a:endParaRPr lang="en-US" sz="1700" b="1" dirty="0" smtClean="0"/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Atmospheric models</a:t>
            </a:r>
            <a:endParaRPr lang="en-US" sz="17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484566" y="5379720"/>
            <a:ext cx="2219696" cy="1230677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5183" y="428593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Weather DB</a:t>
            </a:r>
            <a:endParaRPr lang="en-US" sz="20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85183" y="542131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Weather FX</a:t>
            </a:r>
            <a:endParaRPr lang="en-US" sz="2000" b="1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3494346" y="4241282"/>
            <a:ext cx="2219696" cy="1932211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94346" y="428593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SMRF</a:t>
            </a:r>
            <a:endParaRPr lang="en-US" sz="2000" b="1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6491350" y="4241978"/>
            <a:ext cx="2219696" cy="1012560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491350" y="428593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IPW</a:t>
            </a:r>
            <a:endParaRPr lang="en-US" sz="20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463475" y="5716902"/>
            <a:ext cx="22196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Snow </a:t>
            </a:r>
            <a:r>
              <a:rPr lang="en-US" sz="1700" b="1" dirty="0" smtClean="0"/>
              <a:t>and/or hydrologic model</a:t>
            </a:r>
          </a:p>
          <a:p>
            <a:pPr marL="282575" indent="-168275">
              <a:buFont typeface="Arial" panose="020B0604020202020204" pitchFamily="34" charset="0"/>
              <a:buChar char="•"/>
            </a:pPr>
            <a:r>
              <a:rPr lang="en-US" sz="1700" b="1" dirty="0" smtClean="0"/>
              <a:t>ASO </a:t>
            </a:r>
            <a:r>
              <a:rPr lang="en-US" sz="1700" b="1" dirty="0" smtClean="0"/>
              <a:t>integration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491350" y="5357573"/>
            <a:ext cx="2219696" cy="1274969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91350" y="5423368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PySnobal</a:t>
            </a:r>
            <a:endParaRPr lang="en-US" sz="2000" b="1" dirty="0" smtClean="0"/>
          </a:p>
        </p:txBody>
      </p:sp>
      <p:sp>
        <p:nvSpPr>
          <p:cNvPr id="44" name="Rounded Rectangle 43"/>
          <p:cNvSpPr/>
          <p:nvPr/>
        </p:nvSpPr>
        <p:spPr>
          <a:xfrm>
            <a:off x="9449790" y="4241978"/>
            <a:ext cx="2219696" cy="1508760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449790" y="4285935"/>
            <a:ext cx="221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SNOWAV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115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64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Havens, Scott - ARS</dc:creator>
  <cp:lastModifiedBy>micahsandusky</cp:lastModifiedBy>
  <cp:revision>46</cp:revision>
  <cp:lastPrinted>2017-11-22T21:07:04Z</cp:lastPrinted>
  <dcterms:created xsi:type="dcterms:W3CDTF">2017-11-22T17:30:02Z</dcterms:created>
  <dcterms:modified xsi:type="dcterms:W3CDTF">2018-01-26T18:02:04Z</dcterms:modified>
</cp:coreProperties>
</file>