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-846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4D7C-93FE-4856-8878-E0A628F731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5E05-62DD-4722-A56C-FFA2B9F0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3324034" y="2561886"/>
            <a:ext cx="2560320" cy="3687807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286309" y="2580936"/>
            <a:ext cx="2560320" cy="4105661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258109" y="2580937"/>
            <a:ext cx="2560320" cy="336409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9486" y="2447819"/>
            <a:ext cx="11832771" cy="436382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303" y="2227522"/>
            <a:ext cx="20869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Core Components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31965" y="2564809"/>
            <a:ext cx="2560320" cy="4187952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54628" y="237505"/>
            <a:ext cx="8937171" cy="822960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1" y="2739356"/>
            <a:ext cx="1005840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3857" r="4473" b="4695"/>
          <a:stretch/>
        </p:blipFill>
        <p:spPr>
          <a:xfrm>
            <a:off x="4074319" y="2754174"/>
            <a:ext cx="1009678" cy="1005840"/>
          </a:xfrm>
          <a:prstGeom prst="ellipse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94346" y="2641185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63475" y="2657018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19307" y="2646682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3857" r="2705" b="2959"/>
          <a:stretch/>
        </p:blipFill>
        <p:spPr>
          <a:xfrm>
            <a:off x="7065169" y="2754174"/>
            <a:ext cx="1000236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12" y="2754174"/>
            <a:ext cx="1005840" cy="1005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1420581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283518"/>
            <a:ext cx="731520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60360" y="400484"/>
            <a:ext cx="22712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Web Interface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04457" y="1301982"/>
            <a:ext cx="74349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Automated Water Supply Model (AWSM)</a:t>
            </a:r>
          </a:p>
          <a:p>
            <a:r>
              <a:rPr lang="en-US" b="1" dirty="0" smtClean="0"/>
              <a:t> - Streamline water supply </a:t>
            </a:r>
            <a:r>
              <a:rPr lang="en-US" b="1" dirty="0" smtClean="0"/>
              <a:t>forecasts</a:t>
            </a:r>
          </a:p>
          <a:p>
            <a:r>
              <a:rPr lang="en-US" b="1" dirty="0"/>
              <a:t> </a:t>
            </a:r>
            <a:r>
              <a:rPr lang="en-US" b="1" dirty="0" smtClean="0"/>
              <a:t>- ASO integration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5183" y="3734194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4346" y="4691028"/>
            <a:ext cx="22196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Domain interpolation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Point/gridded data to domain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Flexible framework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91350" y="4671102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Image processing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i="1" dirty="0" err="1" smtClean="0"/>
              <a:t>iSnobal</a:t>
            </a:r>
            <a:endParaRPr lang="en-US" sz="17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19307" y="4655862"/>
            <a:ext cx="2219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Process outputs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Analytics and insights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Summary reports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97" y="237505"/>
            <a:ext cx="1335215" cy="8812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44197" y="194162"/>
            <a:ext cx="1328059" cy="98582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183" y="4671102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Station data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Auto cleaning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1015" y="3760014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SMRF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1350" y="3734891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Models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49790" y="3734193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 Analysis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0847" y="4317482"/>
            <a:ext cx="2219696" cy="101325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0847" y="5811112"/>
            <a:ext cx="22196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WRF 10 day </a:t>
            </a:r>
            <a:r>
              <a:rPr lang="en-US" sz="1700" b="1" dirty="0" err="1" smtClean="0"/>
              <a:t>fx</a:t>
            </a:r>
            <a:endParaRPr lang="en-US" sz="1700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Atmospheric models</a:t>
            </a:r>
            <a:endParaRPr lang="en-US" sz="17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84566" y="5455920"/>
            <a:ext cx="2219696" cy="1230677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5183" y="43621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Weather DB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5183" y="549751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Weather FX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494346" y="4317482"/>
            <a:ext cx="2219696" cy="177392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94346" y="43621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SMRF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91350" y="4318178"/>
            <a:ext cx="2219696" cy="10125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91350" y="43621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IPW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63475" y="5878827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Snow and/or hydrologic </a:t>
            </a:r>
            <a:r>
              <a:rPr lang="en-US" sz="1700" b="1" dirty="0" smtClean="0"/>
              <a:t>model</a:t>
            </a:r>
            <a:endParaRPr lang="en-US" sz="17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6491350" y="5433773"/>
            <a:ext cx="2219696" cy="1060607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91350" y="5499568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PySnobal</a:t>
            </a:r>
            <a:endParaRPr lang="en-US" sz="2000" b="1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9449790" y="4318178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49790" y="43621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SNOWAV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54628" y="1259177"/>
            <a:ext cx="8937171" cy="1051560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90847" y="2657018"/>
            <a:ext cx="2219696" cy="1508063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Havens, Scott - ARS</dc:creator>
  <cp:lastModifiedBy>micahsandusky</cp:lastModifiedBy>
  <cp:revision>54</cp:revision>
  <cp:lastPrinted>2017-11-22T21:07:04Z</cp:lastPrinted>
  <dcterms:created xsi:type="dcterms:W3CDTF">2017-11-22T17:30:02Z</dcterms:created>
  <dcterms:modified xsi:type="dcterms:W3CDTF">2018-01-26T18:59:46Z</dcterms:modified>
</cp:coreProperties>
</file>