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8" d="100"/>
          <a:sy n="58" d="100"/>
        </p:scale>
        <p:origin x="64" y="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34D7C-93FE-4856-8878-E0A628F73112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45E05-62DD-4722-A56C-FFA2B9F0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14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403-307B-4BAD-8CA9-DC985D5AEB64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6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403-307B-4BAD-8CA9-DC985D5AEB64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1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403-307B-4BAD-8CA9-DC985D5AEB64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403-307B-4BAD-8CA9-DC985D5AEB64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7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403-307B-4BAD-8CA9-DC985D5AEB64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403-307B-4BAD-8CA9-DC985D5AEB64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6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403-307B-4BAD-8CA9-DC985D5AEB64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8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403-307B-4BAD-8CA9-DC985D5AEB64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5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403-307B-4BAD-8CA9-DC985D5AEB64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8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403-307B-4BAD-8CA9-DC985D5AEB64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1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403-307B-4BAD-8CA9-DC985D5AEB64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4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62403-307B-4BAD-8CA9-DC985D5AEB64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5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54628" y="237505"/>
            <a:ext cx="8937171" cy="970808"/>
          </a:xfrm>
          <a:prstGeom prst="roundRect">
            <a:avLst/>
          </a:prstGeom>
          <a:noFill/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654628" y="1469569"/>
            <a:ext cx="8937171" cy="1034143"/>
          </a:xfrm>
          <a:prstGeom prst="roundRect">
            <a:avLst/>
          </a:prstGeom>
          <a:noFill/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63" y="3124400"/>
            <a:ext cx="1289463" cy="128946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90847" y="3042062"/>
            <a:ext cx="2219696" cy="3539342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105" y="3096891"/>
            <a:ext cx="1344480" cy="134448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477161" y="3042062"/>
            <a:ext cx="2219696" cy="3539342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463475" y="3042062"/>
            <a:ext cx="2219696" cy="3539342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9449790" y="3026229"/>
            <a:ext cx="2219696" cy="3539342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083" y="3096891"/>
            <a:ext cx="1344480" cy="13444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724" y="3139218"/>
            <a:ext cx="1259827" cy="12598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77" y="1540949"/>
            <a:ext cx="891381" cy="8913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77" y="307794"/>
            <a:ext cx="872194" cy="87219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960360" y="457128"/>
            <a:ext cx="2271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Web Interface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004457" y="1540949"/>
            <a:ext cx="7434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Automated Water Supply Model (AWSM)</a:t>
            </a:r>
          </a:p>
          <a:p>
            <a:r>
              <a:rPr lang="en-US" sz="2000" b="1" dirty="0" smtClean="0"/>
              <a:t> - Streamline water supply forecasts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90847" y="4528878"/>
            <a:ext cx="221969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Weather Inputs</a:t>
            </a:r>
          </a:p>
          <a:p>
            <a:endParaRPr lang="en-US" b="1" dirty="0" smtClean="0"/>
          </a:p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2000" b="1" dirty="0" smtClean="0"/>
              <a:t>Station data</a:t>
            </a:r>
          </a:p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2000" b="1" dirty="0" smtClean="0"/>
              <a:t>WRF 10 day </a:t>
            </a:r>
            <a:r>
              <a:rPr lang="en-US" sz="2000" b="1" dirty="0" err="1" smtClean="0"/>
              <a:t>fx</a:t>
            </a:r>
            <a:endParaRPr lang="en-US" sz="2000" b="1" dirty="0" smtClean="0"/>
          </a:p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2000" b="1" dirty="0" smtClean="0"/>
              <a:t>Atmospheric models</a:t>
            </a:r>
            <a:endParaRPr 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491015" y="4528878"/>
            <a:ext cx="221969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SMRF</a:t>
            </a:r>
          </a:p>
          <a:p>
            <a:endParaRPr lang="en-US" b="1" dirty="0" smtClean="0"/>
          </a:p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2000" b="1" dirty="0"/>
              <a:t>Domain </a:t>
            </a:r>
            <a:r>
              <a:rPr lang="en-US" sz="2000" b="1" dirty="0" smtClean="0"/>
              <a:t>interpolation</a:t>
            </a:r>
          </a:p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2000" b="1" dirty="0" smtClean="0"/>
              <a:t>Point/gridded data to domain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91350" y="4528878"/>
            <a:ext cx="221969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iSnobal</a:t>
            </a:r>
            <a:endParaRPr lang="en-US" sz="2400" b="1" dirty="0" smtClean="0"/>
          </a:p>
          <a:p>
            <a:endParaRPr lang="en-US" b="1" dirty="0" smtClean="0"/>
          </a:p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2000" b="1" dirty="0" smtClean="0"/>
              <a:t>Snow and/or hydrologic model</a:t>
            </a:r>
          </a:p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2000" b="1" dirty="0" smtClean="0"/>
              <a:t>ASO integration</a:t>
            </a:r>
          </a:p>
          <a:p>
            <a:pPr marL="282575" indent="-168275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435935" y="4528878"/>
            <a:ext cx="22196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Data Analysis</a:t>
            </a:r>
          </a:p>
          <a:p>
            <a:endParaRPr lang="en-US" b="1" dirty="0" smtClean="0"/>
          </a:p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2000" b="1" dirty="0" smtClean="0"/>
              <a:t>Process outputs</a:t>
            </a:r>
          </a:p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2000" b="1" dirty="0" smtClean="0"/>
              <a:t>Analytics and insights</a:t>
            </a:r>
          </a:p>
          <a:p>
            <a:pPr marL="282575" indent="-168275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282575" indent="-168275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282575" indent="-168275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sp>
        <p:nvSpPr>
          <p:cNvPr id="24" name="Rectangle 23"/>
          <p:cNvSpPr/>
          <p:nvPr/>
        </p:nvSpPr>
        <p:spPr>
          <a:xfrm>
            <a:off x="239486" y="2797629"/>
            <a:ext cx="11832771" cy="3929742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7303" y="2577332"/>
            <a:ext cx="208698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Core Components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97" y="237505"/>
            <a:ext cx="1335215" cy="8812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744197" y="194162"/>
            <a:ext cx="1328059" cy="98582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0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48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Havens, Scott - ARS</dc:creator>
  <cp:lastModifiedBy>Havens, Scott - ARS</cp:lastModifiedBy>
  <cp:revision>35</cp:revision>
  <cp:lastPrinted>2017-11-22T21:07:04Z</cp:lastPrinted>
  <dcterms:created xsi:type="dcterms:W3CDTF">2017-11-22T17:30:02Z</dcterms:created>
  <dcterms:modified xsi:type="dcterms:W3CDTF">2017-12-01T18:08:21Z</dcterms:modified>
</cp:coreProperties>
</file>