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95" r:id="rId5"/>
    <p:sldId id="259" r:id="rId6"/>
    <p:sldId id="260" r:id="rId7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5E4CB5-2CDF-42FF-A01E-60BE5425F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4B3AE-9B6B-4B95-B933-0CA9C66E20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A164-E8D6-4EA8-A6AB-75ADF6E3627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A1872-B471-4DBB-BC89-C1F4D7051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7E179-49A5-484F-80F5-3FD0F40722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CF859-80C1-4098-BC70-CB2DDD7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84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Entire home/apt - Majority / shared room- least(LA &amp; New </a:t>
            </a:r>
            <a:r>
              <a:rPr lang="en-US"/>
              <a:t>York)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5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 Correlation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2364582"/>
            <a:ext cx="8865394" cy="2158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Prices and The Prices Of Houses In The Various Cities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49" y="968550"/>
            <a:ext cx="7293817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Question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Does the Price of houses in a particular city have a direct correlation to the price of  AirBnB 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F2125-B526-4ECB-AF21-911E4326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71" y="413688"/>
            <a:ext cx="8251721" cy="43161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DECC-3419-442F-BDA4-55AE2E741E08}"/>
              </a:ext>
            </a:extLst>
          </p:cNvPr>
          <p:cNvSpPr/>
          <p:nvPr/>
        </p:nvSpPr>
        <p:spPr>
          <a:xfrm>
            <a:off x="1268986" y="87118"/>
            <a:ext cx="7221895" cy="3265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Airbnb Room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6C218-1B4E-4168-B687-AE0730A71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9C8D3-37D5-477A-84A5-A21EE922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2" y="224356"/>
            <a:ext cx="4992329" cy="4089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40D90-8B48-4E98-BF1A-2F03AB5A9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594" y="152253"/>
            <a:ext cx="4282794" cy="41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9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825256" y="3547622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Do Housing Prices in Each City Correlate to </a:t>
            </a:r>
            <a:r>
              <a:rPr lang="en" dirty="0"/>
              <a:t>the Prices of </a:t>
            </a:r>
            <a:r>
              <a:rPr lang="en" sz="3600" dirty="0"/>
              <a:t>AirBnB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1C0E-B986-4BC1-8A71-937B72AA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95" y="205338"/>
            <a:ext cx="6382340" cy="16877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9857-244D-49EA-999D-AD76A72F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Source Sans Pro</vt:lpstr>
      <vt:lpstr>Oswald</vt:lpstr>
      <vt:lpstr>Arial</vt:lpstr>
      <vt:lpstr>Quince template</vt:lpstr>
      <vt:lpstr>AirBnB Prices and The Prices Of Houses In The Various Cities</vt:lpstr>
      <vt:lpstr>INSTRUCTIONS FOR USE</vt:lpstr>
      <vt:lpstr>PowerPoint Presentation</vt:lpstr>
      <vt:lpstr>PowerPoint Presentation</vt:lpstr>
      <vt:lpstr>Do Housing Prices in Each City Correlate to the Prices of AirBnB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Grace Arhin</dc:creator>
  <cp:lastModifiedBy>Grace Arhin</cp:lastModifiedBy>
  <cp:revision>8</cp:revision>
  <dcterms:modified xsi:type="dcterms:W3CDTF">2021-04-30T18:34:32Z</dcterms:modified>
</cp:coreProperties>
</file>