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88" r:id="rId3"/>
    <p:sldId id="262" r:id="rId4"/>
    <p:sldId id="261" r:id="rId5"/>
    <p:sldId id="259" r:id="rId6"/>
    <p:sldId id="258" r:id="rId7"/>
    <p:sldId id="268" r:id="rId8"/>
    <p:sldId id="296" r:id="rId9"/>
    <p:sldId id="298" r:id="rId10"/>
    <p:sldId id="297" r:id="rId11"/>
    <p:sldId id="257" r:id="rId12"/>
    <p:sldId id="260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mills" userId="a27517193c91d1fa" providerId="LiveId" clId="{92B3286D-B243-4682-A904-79FE87B9EDE9}"/>
    <pc:docChg chg="undo custSel addSld modSld">
      <pc:chgData name="josh mills" userId="a27517193c91d1fa" providerId="LiveId" clId="{92B3286D-B243-4682-A904-79FE87B9EDE9}" dt="2021-05-01T02:11:27.122" v="654" actId="1076"/>
      <pc:docMkLst>
        <pc:docMk/>
      </pc:docMkLst>
      <pc:sldChg chg="modSp mod">
        <pc:chgData name="josh mills" userId="a27517193c91d1fa" providerId="LiveId" clId="{92B3286D-B243-4682-A904-79FE87B9EDE9}" dt="2021-05-01T01:43:10.620" v="174" actId="20577"/>
        <pc:sldMkLst>
          <pc:docMk/>
          <pc:sldMk cId="0" sldId="258"/>
        </pc:sldMkLst>
        <pc:spChg chg="mod">
          <ac:chgData name="josh mills" userId="a27517193c91d1fa" providerId="LiveId" clId="{92B3286D-B243-4682-A904-79FE87B9EDE9}" dt="2021-05-01T01:43:10.620" v="174" actId="20577"/>
          <ac:spMkLst>
            <pc:docMk/>
            <pc:sldMk cId="0" sldId="258"/>
            <ac:spMk id="479" creationId="{00000000-0000-0000-0000-000000000000}"/>
          </ac:spMkLst>
        </pc:spChg>
      </pc:sldChg>
      <pc:sldChg chg="addSp delSp modSp mod">
        <pc:chgData name="josh mills" userId="a27517193c91d1fa" providerId="LiveId" clId="{92B3286D-B243-4682-A904-79FE87B9EDE9}" dt="2021-05-01T01:48:39.498" v="366" actId="1076"/>
        <pc:sldMkLst>
          <pc:docMk/>
          <pc:sldMk cId="0" sldId="268"/>
        </pc:sldMkLst>
        <pc:spChg chg="mod">
          <ac:chgData name="josh mills" userId="a27517193c91d1fa" providerId="LiveId" clId="{92B3286D-B243-4682-A904-79FE87B9EDE9}" dt="2021-05-01T01:48:39.498" v="366" actId="1076"/>
          <ac:spMkLst>
            <pc:docMk/>
            <pc:sldMk cId="0" sldId="268"/>
            <ac:spMk id="578" creationId="{00000000-0000-0000-0000-000000000000}"/>
          </ac:spMkLst>
        </pc:spChg>
        <pc:graphicFrameChg chg="del modGraphic">
          <ac:chgData name="josh mills" userId="a27517193c91d1fa" providerId="LiveId" clId="{92B3286D-B243-4682-A904-79FE87B9EDE9}" dt="2021-05-01T01:43:43.214" v="176" actId="478"/>
          <ac:graphicFrameMkLst>
            <pc:docMk/>
            <pc:sldMk cId="0" sldId="268"/>
            <ac:graphicFrameMk id="579" creationId="{00000000-0000-0000-0000-000000000000}"/>
          </ac:graphicFrameMkLst>
        </pc:graphicFrameChg>
        <pc:picChg chg="del">
          <ac:chgData name="josh mills" userId="a27517193c91d1fa" providerId="LiveId" clId="{92B3286D-B243-4682-A904-79FE87B9EDE9}" dt="2021-05-01T01:45:10.918" v="177" actId="478"/>
          <ac:picMkLst>
            <pc:docMk/>
            <pc:sldMk cId="0" sldId="268"/>
            <ac:picMk id="6" creationId="{00000000-0000-0000-0000-000000000000}"/>
          </ac:picMkLst>
        </pc:picChg>
        <pc:picChg chg="add mod">
          <ac:chgData name="josh mills" userId="a27517193c91d1fa" providerId="LiveId" clId="{92B3286D-B243-4682-A904-79FE87B9EDE9}" dt="2021-05-01T01:45:29.265" v="180" actId="1076"/>
          <ac:picMkLst>
            <pc:docMk/>
            <pc:sldMk cId="0" sldId="268"/>
            <ac:picMk id="1026" creationId="{EB864AF9-0302-49B2-942E-C01EACB7A929}"/>
          </ac:picMkLst>
        </pc:picChg>
      </pc:sldChg>
      <pc:sldChg chg="addSp delSp modSp mod">
        <pc:chgData name="josh mills" userId="a27517193c91d1fa" providerId="LiveId" clId="{92B3286D-B243-4682-A904-79FE87B9EDE9}" dt="2021-05-01T02:10:59.069" v="650" actId="1076"/>
        <pc:sldMkLst>
          <pc:docMk/>
          <pc:sldMk cId="12111344" sldId="296"/>
        </pc:sldMkLst>
        <pc:spChg chg="mod">
          <ac:chgData name="josh mills" userId="a27517193c91d1fa" providerId="LiveId" clId="{92B3286D-B243-4682-A904-79FE87B9EDE9}" dt="2021-05-01T02:05:01.780" v="467" actId="20577"/>
          <ac:spMkLst>
            <pc:docMk/>
            <pc:sldMk cId="12111344" sldId="296"/>
            <ac:spMk id="578" creationId="{00000000-0000-0000-0000-000000000000}"/>
          </ac:spMkLst>
        </pc:spChg>
        <pc:graphicFrameChg chg="add del mod modGraphic">
          <ac:chgData name="josh mills" userId="a27517193c91d1fa" providerId="LiveId" clId="{92B3286D-B243-4682-A904-79FE87B9EDE9}" dt="2021-05-01T01:52:01.501" v="373" actId="478"/>
          <ac:graphicFrameMkLst>
            <pc:docMk/>
            <pc:sldMk cId="12111344" sldId="296"/>
            <ac:graphicFrameMk id="2" creationId="{4DBF8FD9-2B34-443D-A0B3-E7697B360ED7}"/>
          </ac:graphicFrameMkLst>
        </pc:graphicFrameChg>
        <pc:graphicFrameChg chg="add del mod modGraphic">
          <ac:chgData name="josh mills" userId="a27517193c91d1fa" providerId="LiveId" clId="{92B3286D-B243-4682-A904-79FE87B9EDE9}" dt="2021-05-01T01:57:43.590" v="377" actId="478"/>
          <ac:graphicFrameMkLst>
            <pc:docMk/>
            <pc:sldMk cId="12111344" sldId="296"/>
            <ac:graphicFrameMk id="3" creationId="{03ED9499-8767-4B3C-A133-19C22885E541}"/>
          </ac:graphicFrameMkLst>
        </pc:graphicFrameChg>
        <pc:graphicFrameChg chg="add mod modGraphic">
          <ac:chgData name="josh mills" userId="a27517193c91d1fa" providerId="LiveId" clId="{92B3286D-B243-4682-A904-79FE87B9EDE9}" dt="2021-05-01T01:58:04.484" v="383" actId="14100"/>
          <ac:graphicFrameMkLst>
            <pc:docMk/>
            <pc:sldMk cId="12111344" sldId="296"/>
            <ac:graphicFrameMk id="4" creationId="{89BC0F07-37A9-4EC2-A90E-D179FA5DA528}"/>
          </ac:graphicFrameMkLst>
        </pc:graphicFrameChg>
        <pc:graphicFrameChg chg="del mod modGraphic">
          <ac:chgData name="josh mills" userId="a27517193c91d1fa" providerId="LiveId" clId="{92B3286D-B243-4682-A904-79FE87B9EDE9}" dt="2021-05-01T01:51:33.628" v="369" actId="478"/>
          <ac:graphicFrameMkLst>
            <pc:docMk/>
            <pc:sldMk cId="12111344" sldId="296"/>
            <ac:graphicFrameMk id="579" creationId="{00000000-0000-0000-0000-000000000000}"/>
          </ac:graphicFrameMkLst>
        </pc:graphicFrameChg>
        <pc:picChg chg="del">
          <ac:chgData name="josh mills" userId="a27517193c91d1fa" providerId="LiveId" clId="{92B3286D-B243-4682-A904-79FE87B9EDE9}" dt="2021-05-01T01:58:12.703" v="384" actId="478"/>
          <ac:picMkLst>
            <pc:docMk/>
            <pc:sldMk cId="12111344" sldId="296"/>
            <ac:picMk id="5" creationId="{00000000-0000-0000-0000-000000000000}"/>
          </ac:picMkLst>
        </pc:picChg>
        <pc:picChg chg="add mod">
          <ac:chgData name="josh mills" userId="a27517193c91d1fa" providerId="LiveId" clId="{92B3286D-B243-4682-A904-79FE87B9EDE9}" dt="2021-05-01T02:10:59.069" v="650" actId="1076"/>
          <ac:picMkLst>
            <pc:docMk/>
            <pc:sldMk cId="12111344" sldId="296"/>
            <ac:picMk id="2050" creationId="{A0A7569F-AB09-4CAF-B37B-22D606F7E915}"/>
          </ac:picMkLst>
        </pc:picChg>
      </pc:sldChg>
      <pc:sldChg chg="addSp delSp modSp mod delAnim">
        <pc:chgData name="josh mills" userId="a27517193c91d1fa" providerId="LiveId" clId="{92B3286D-B243-4682-A904-79FE87B9EDE9}" dt="2021-05-01T02:05:47.866" v="473" actId="478"/>
        <pc:sldMkLst>
          <pc:docMk/>
          <pc:sldMk cId="4203797155" sldId="297"/>
        </pc:sldMkLst>
        <pc:spChg chg="add mod">
          <ac:chgData name="josh mills" userId="a27517193c91d1fa" providerId="LiveId" clId="{92B3286D-B243-4682-A904-79FE87B9EDE9}" dt="2021-05-01T02:05:47.866" v="473" actId="478"/>
          <ac:spMkLst>
            <pc:docMk/>
            <pc:sldMk cId="4203797155" sldId="297"/>
            <ac:spMk id="4" creationId="{CB7536B4-FA14-4584-A242-C446A3013BB9}"/>
          </ac:spMkLst>
        </pc:spChg>
        <pc:spChg chg="del">
          <ac:chgData name="josh mills" userId="a27517193c91d1fa" providerId="LiveId" clId="{92B3286D-B243-4682-A904-79FE87B9EDE9}" dt="2021-05-01T02:05:35.653" v="470" actId="478"/>
          <ac:spMkLst>
            <pc:docMk/>
            <pc:sldMk cId="4203797155" sldId="297"/>
            <ac:spMk id="23" creationId="{00000000-0000-0000-0000-000000000000}"/>
          </ac:spMkLst>
        </pc:spChg>
        <pc:spChg chg="del mod">
          <ac:chgData name="josh mills" userId="a27517193c91d1fa" providerId="LiveId" clId="{92B3286D-B243-4682-A904-79FE87B9EDE9}" dt="2021-05-01T02:05:47.866" v="473" actId="478"/>
          <ac:spMkLst>
            <pc:docMk/>
            <pc:sldMk cId="4203797155" sldId="297"/>
            <ac:spMk id="659" creationId="{00000000-0000-0000-0000-000000000000}"/>
          </ac:spMkLst>
        </pc:spChg>
        <pc:picChg chg="del">
          <ac:chgData name="josh mills" userId="a27517193c91d1fa" providerId="LiveId" clId="{92B3286D-B243-4682-A904-79FE87B9EDE9}" dt="2021-05-01T02:05:32.346" v="469" actId="478"/>
          <ac:picMkLst>
            <pc:docMk/>
            <pc:sldMk cId="4203797155" sldId="297"/>
            <ac:picMk id="2" creationId="{00000000-0000-0000-0000-000000000000}"/>
          </ac:picMkLst>
        </pc:picChg>
      </pc:sldChg>
      <pc:sldChg chg="addSp delSp modSp add mod">
        <pc:chgData name="josh mills" userId="a27517193c91d1fa" providerId="LiveId" clId="{92B3286D-B243-4682-A904-79FE87B9EDE9}" dt="2021-05-01T02:11:27.122" v="654" actId="1076"/>
        <pc:sldMkLst>
          <pc:docMk/>
          <pc:sldMk cId="1913541108" sldId="298"/>
        </pc:sldMkLst>
        <pc:spChg chg="mod">
          <ac:chgData name="josh mills" userId="a27517193c91d1fa" providerId="LiveId" clId="{92B3286D-B243-4682-A904-79FE87B9EDE9}" dt="2021-05-01T02:10:56.174" v="649" actId="20577"/>
          <ac:spMkLst>
            <pc:docMk/>
            <pc:sldMk cId="1913541108" sldId="298"/>
            <ac:spMk id="578" creationId="{00000000-0000-0000-0000-000000000000}"/>
          </ac:spMkLst>
        </pc:spChg>
        <pc:graphicFrameChg chg="del">
          <ac:chgData name="josh mills" userId="a27517193c91d1fa" providerId="LiveId" clId="{92B3286D-B243-4682-A904-79FE87B9EDE9}" dt="2021-05-01T02:07:32.103" v="480" actId="478"/>
          <ac:graphicFrameMkLst>
            <pc:docMk/>
            <pc:sldMk cId="1913541108" sldId="298"/>
            <ac:graphicFrameMk id="4" creationId="{89BC0F07-37A9-4EC2-A90E-D179FA5DA528}"/>
          </ac:graphicFrameMkLst>
        </pc:graphicFrameChg>
        <pc:picChg chg="add mod">
          <ac:chgData name="josh mills" userId="a27517193c91d1fa" providerId="LiveId" clId="{92B3286D-B243-4682-A904-79FE87B9EDE9}" dt="2021-05-01T02:11:27.122" v="654" actId="1076"/>
          <ac:picMkLst>
            <pc:docMk/>
            <pc:sldMk cId="1913541108" sldId="298"/>
            <ac:picMk id="7" creationId="{C0899167-3EFA-4ABD-A89C-AED68A400DC9}"/>
          </ac:picMkLst>
        </pc:picChg>
        <pc:picChg chg="del">
          <ac:chgData name="josh mills" userId="a27517193c91d1fa" providerId="LiveId" clId="{92B3286D-B243-4682-A904-79FE87B9EDE9}" dt="2021-05-01T02:07:07.270" v="475" actId="478"/>
          <ac:picMkLst>
            <pc:docMk/>
            <pc:sldMk cId="1913541108" sldId="298"/>
            <ac:picMk id="2050" creationId="{A0A7569F-AB09-4CAF-B37B-22D606F7E915}"/>
          </ac:picMkLst>
        </pc:picChg>
        <pc:picChg chg="add mod">
          <ac:chgData name="josh mills" userId="a27517193c91d1fa" providerId="LiveId" clId="{92B3286D-B243-4682-A904-79FE87B9EDE9}" dt="2021-05-01T02:11:12.240" v="652" actId="14100"/>
          <ac:picMkLst>
            <pc:docMk/>
            <pc:sldMk cId="1913541108" sldId="298"/>
            <ac:picMk id="3074" creationId="{1FCB3C4B-A077-401E-A1DD-46ADC4B2A4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0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36B4-FA14-4584-A242-C446A301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 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Does AirBnB 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39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/>
              <a:t>About Airbnb and This Study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Airbnb is a member of the sharing economy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Controversies in the renting industry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41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Airbnb Listings vs</a:t>
            </a:r>
            <a:br>
              <a:rPr lang="en" dirty="0"/>
            </a:br>
            <a:r>
              <a:rPr lang="en" dirty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Do </a:t>
            </a:r>
            <a:r>
              <a:rPr lang="en-US" sz="3600" dirty="0" err="1"/>
              <a:t>AirBNBs</a:t>
            </a:r>
            <a:r>
              <a:rPr lang="en-US" sz="3600" dirty="0"/>
              <a:t> owned by a company have any affect on how the price of sold homes?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818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than 5 companies owned by one lister is classified as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64AF9-0302-49B2-942E-C01EACB7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84" y="659893"/>
            <a:ext cx="6771675" cy="38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Privatley Owned vs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BC0F07-37A9-4EC2-A90E-D179FA5D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80494"/>
              </p:ext>
            </p:extLst>
          </p:nvPr>
        </p:nvGraphicFramePr>
        <p:xfrm>
          <a:off x="161365" y="649289"/>
          <a:ext cx="4187796" cy="3646092"/>
        </p:xfrm>
        <a:graphic>
          <a:graphicData uri="http://schemas.openxmlformats.org/drawingml/2006/table">
            <a:tbl>
              <a:tblPr/>
              <a:tblGrid>
                <a:gridCol w="1046949">
                  <a:extLst>
                    <a:ext uri="{9D8B030D-6E8A-4147-A177-3AD203B41FA5}">
                      <a16:colId xmlns:a16="http://schemas.microsoft.com/office/drawing/2014/main" val="3243493707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3060925282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2799315064"/>
                    </a:ext>
                  </a:extLst>
                </a:gridCol>
                <a:gridCol w="1046949">
                  <a:extLst>
                    <a:ext uri="{9D8B030D-6E8A-4147-A177-3AD203B41FA5}">
                      <a16:colId xmlns:a16="http://schemas.microsoft.com/office/drawing/2014/main" val="1975374086"/>
                    </a:ext>
                  </a:extLst>
                </a:gridCol>
              </a:tblGrid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Privatley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Company Owned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Total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6409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Asheville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1691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383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2074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423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Boston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1664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3339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25788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Chicago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1813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6397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83671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Jersey City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1333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1155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2488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971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Los Angeles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23870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7666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31536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03302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Orleans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4496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1912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6408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0783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New York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40823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4933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45756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88197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Pacific Grove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120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59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39219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Diego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8937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3467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12404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26654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San Francisco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4984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2069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7053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04210"/>
                  </a:ext>
                </a:extLst>
              </a:tr>
              <a:tr h="3038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Seattle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4862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1713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6575</a:t>
                      </a:r>
                    </a:p>
                  </a:txBody>
                  <a:tcPr marL="48062" marR="48062" marT="24031" marB="24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607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0A7569F-AB09-4CAF-B37B-22D606F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07" y="649289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 of sold homes in collective cities vs Privatley and Company Owned</a:t>
            </a:r>
            <a:endParaRPr dirty="0"/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B3C4B-A077-401E-A1DD-46ADC4B2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143"/>
            <a:ext cx="4572000" cy="37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899167-3EFA-4ABD-A89C-AED68A40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31" y="467754"/>
            <a:ext cx="4863993" cy="37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41108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1586</Words>
  <Application>Microsoft Office PowerPoint</Application>
  <PresentationFormat>On-screen Show (16:9)</PresentationFormat>
  <Paragraphs>405</Paragraphs>
  <Slides>42</Slides>
  <Notes>42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Oswald</vt:lpstr>
      <vt:lpstr>Calibri</vt:lpstr>
      <vt:lpstr>Source Sans Pro</vt:lpstr>
      <vt:lpstr>Montserrat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Number of Airbnb Listings vs Housing Prices     </vt:lpstr>
      <vt:lpstr>Hypthoesis:</vt:lpstr>
      <vt:lpstr>More than 5 companies owned by one lister is classified as company owned</vt:lpstr>
      <vt:lpstr>Count of Privatley Owned vs Company Owned</vt:lpstr>
      <vt:lpstr>Average price of sold homes in collective cities vs Privatley and Company Owned</vt:lpstr>
      <vt:lpstr>PowerPoint Presentation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josh mills</cp:lastModifiedBy>
  <cp:revision>21</cp:revision>
  <dcterms:modified xsi:type="dcterms:W3CDTF">2021-05-01T02:18:09Z</dcterms:modified>
</cp:coreProperties>
</file>