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97" r:id="rId2"/>
    <p:sldId id="298" r:id="rId3"/>
    <p:sldId id="299" r:id="rId4"/>
    <p:sldId id="296" r:id="rId5"/>
    <p:sldId id="302" r:id="rId6"/>
    <p:sldId id="258" r:id="rId7"/>
    <p:sldId id="301" r:id="rId8"/>
    <p:sldId id="295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32A9F-2840-4BBE-A4B4-BC34F2BC75C8}" v="42" dt="2021-05-01T01:33:15.369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" userId="eaff20e7a8559304" providerId="LiveId" clId="{13D32A9F-2840-4BBE-A4B4-BC34F2BC75C8}"/>
    <pc:docChg chg="undo custSel addSld delSld modSld sldOrd">
      <pc:chgData name="Clay" userId="eaff20e7a8559304" providerId="LiveId" clId="{13D32A9F-2840-4BBE-A4B4-BC34F2BC75C8}" dt="2021-05-01T01:38:01.349" v="2062" actId="1076"/>
      <pc:docMkLst>
        <pc:docMk/>
      </pc:docMkLst>
      <pc:sldChg chg="del">
        <pc:chgData name="Clay" userId="eaff20e7a8559304" providerId="LiveId" clId="{13D32A9F-2840-4BBE-A4B4-BC34F2BC75C8}" dt="2021-04-30T20:08:55.151" v="1355" actId="2696"/>
        <pc:sldMkLst>
          <pc:docMk/>
          <pc:sldMk cId="0" sldId="256"/>
        </pc:sldMkLst>
      </pc:sldChg>
      <pc:sldChg chg="addSp delSp modSp del mod">
        <pc:chgData name="Clay" userId="eaff20e7a8559304" providerId="LiveId" clId="{13D32A9F-2840-4BBE-A4B4-BC34F2BC75C8}" dt="2021-04-30T19:29:34.536" v="595" actId="2696"/>
        <pc:sldMkLst>
          <pc:docMk/>
          <pc:sldMk cId="0" sldId="257"/>
        </pc:sldMkLst>
        <pc:spChg chg="mod">
          <ac:chgData name="Clay" userId="eaff20e7a8559304" providerId="LiveId" clId="{13D32A9F-2840-4BBE-A4B4-BC34F2BC75C8}" dt="2021-04-30T18:23:28.832" v="252" actId="20577"/>
          <ac:spMkLst>
            <pc:docMk/>
            <pc:sldMk cId="0" sldId="257"/>
            <ac:spMk id="469" creationId="{00000000-0000-0000-0000-000000000000}"/>
          </ac:spMkLst>
        </pc:spChg>
        <pc:spChg chg="del">
          <ac:chgData name="Clay" userId="eaff20e7a8559304" providerId="LiveId" clId="{13D32A9F-2840-4BBE-A4B4-BC34F2BC75C8}" dt="2021-04-30T18:22:49.687" v="216" actId="21"/>
          <ac:spMkLst>
            <pc:docMk/>
            <pc:sldMk cId="0" sldId="257"/>
            <ac:spMk id="470" creationId="{00000000-0000-0000-0000-000000000000}"/>
          </ac:spMkLst>
        </pc:spChg>
        <pc:spChg chg="del">
          <ac:chgData name="Clay" userId="eaff20e7a8559304" providerId="LiveId" clId="{13D32A9F-2840-4BBE-A4B4-BC34F2BC75C8}" dt="2021-04-30T18:22:49.687" v="216" actId="21"/>
          <ac:spMkLst>
            <pc:docMk/>
            <pc:sldMk cId="0" sldId="257"/>
            <ac:spMk id="471" creationId="{00000000-0000-0000-0000-000000000000}"/>
          </ac:spMkLst>
        </pc:spChg>
        <pc:spChg chg="mod">
          <ac:chgData name="Clay" userId="eaff20e7a8559304" providerId="LiveId" clId="{13D32A9F-2840-4BBE-A4B4-BC34F2BC75C8}" dt="2021-04-30T18:30:08.730" v="558" actId="1076"/>
          <ac:spMkLst>
            <pc:docMk/>
            <pc:sldMk cId="0" sldId="257"/>
            <ac:spMk id="472" creationId="{00000000-0000-0000-0000-000000000000}"/>
          </ac:spMkLst>
        </pc:spChg>
        <pc:picChg chg="add mod">
          <ac:chgData name="Clay" userId="eaff20e7a8559304" providerId="LiveId" clId="{13D32A9F-2840-4BBE-A4B4-BC34F2BC75C8}" dt="2021-04-30T18:30:17.867" v="560" actId="1076"/>
          <ac:picMkLst>
            <pc:docMk/>
            <pc:sldMk cId="0" sldId="257"/>
            <ac:picMk id="2" creationId="{5D134058-C9DE-4C2D-B706-287E7EE9F37D}"/>
          </ac:picMkLst>
        </pc:picChg>
        <pc:picChg chg="add mod">
          <ac:chgData name="Clay" userId="eaff20e7a8559304" providerId="LiveId" clId="{13D32A9F-2840-4BBE-A4B4-BC34F2BC75C8}" dt="2021-04-30T18:30:14.125" v="559" actId="1076"/>
          <ac:picMkLst>
            <pc:docMk/>
            <pc:sldMk cId="0" sldId="257"/>
            <ac:picMk id="1026" creationId="{377889B7-36E6-4755-9496-1413D33CC85C}"/>
          </ac:picMkLst>
        </pc:picChg>
      </pc:sldChg>
      <pc:sldChg chg="addSp delSp modSp mod">
        <pc:chgData name="Clay" userId="eaff20e7a8559304" providerId="LiveId" clId="{13D32A9F-2840-4BBE-A4B4-BC34F2BC75C8}" dt="2021-05-01T01:38:01.349" v="2062" actId="1076"/>
        <pc:sldMkLst>
          <pc:docMk/>
          <pc:sldMk cId="0" sldId="258"/>
        </pc:sldMkLst>
        <pc:spChg chg="add mod">
          <ac:chgData name="Clay" userId="eaff20e7a8559304" providerId="LiveId" clId="{13D32A9F-2840-4BBE-A4B4-BC34F2BC75C8}" dt="2021-05-01T01:32:50.549" v="2036" actId="207"/>
          <ac:spMkLst>
            <pc:docMk/>
            <pc:sldMk cId="0" sldId="258"/>
            <ac:spMk id="2" creationId="{6ED25C7F-A771-470A-BAEB-CCB9D6D66BDA}"/>
          </ac:spMkLst>
        </pc:spChg>
        <pc:spChg chg="add del mod">
          <ac:chgData name="Clay" userId="eaff20e7a8559304" providerId="LiveId" clId="{13D32A9F-2840-4BBE-A4B4-BC34F2BC75C8}" dt="2021-04-30T20:18:10.984" v="1380"/>
          <ac:spMkLst>
            <pc:docMk/>
            <pc:sldMk cId="0" sldId="258"/>
            <ac:spMk id="7" creationId="{DE5B6ED8-775A-442D-B389-0DC2E9FC7A41}"/>
          </ac:spMkLst>
        </pc:spChg>
        <pc:spChg chg="add mod">
          <ac:chgData name="Clay" userId="eaff20e7a8559304" providerId="LiveId" clId="{13D32A9F-2840-4BBE-A4B4-BC34F2BC75C8}" dt="2021-04-30T23:57:41.209" v="1961" actId="1076"/>
          <ac:spMkLst>
            <pc:docMk/>
            <pc:sldMk cId="0" sldId="258"/>
            <ac:spMk id="8" creationId="{219CCDF0-6803-41CC-969B-AF598607B516}"/>
          </ac:spMkLst>
        </pc:spChg>
        <pc:spChg chg="del mod">
          <ac:chgData name="Clay" userId="eaff20e7a8559304" providerId="LiveId" clId="{13D32A9F-2840-4BBE-A4B4-BC34F2BC75C8}" dt="2021-04-30T15:02:22.195" v="202" actId="21"/>
          <ac:spMkLst>
            <pc:docMk/>
            <pc:sldMk cId="0" sldId="258"/>
            <ac:spMk id="478" creationId="{00000000-0000-0000-0000-000000000000}"/>
          </ac:spMkLst>
        </pc:spChg>
        <pc:spChg chg="del mod">
          <ac:chgData name="Clay" userId="eaff20e7a8559304" providerId="LiveId" clId="{13D32A9F-2840-4BBE-A4B4-BC34F2BC75C8}" dt="2021-04-30T15:01:17.270" v="200" actId="21"/>
          <ac:spMkLst>
            <pc:docMk/>
            <pc:sldMk cId="0" sldId="258"/>
            <ac:spMk id="479" creationId="{00000000-0000-0000-0000-000000000000}"/>
          </ac:spMkLst>
        </pc:spChg>
        <pc:picChg chg="add del mod modCrop">
          <ac:chgData name="Clay" userId="eaff20e7a8559304" providerId="LiveId" clId="{13D32A9F-2840-4BBE-A4B4-BC34F2BC75C8}" dt="2021-04-30T20:12:08.640" v="1369" actId="478"/>
          <ac:picMkLst>
            <pc:docMk/>
            <pc:sldMk cId="0" sldId="258"/>
            <ac:picMk id="3" creationId="{6386C06B-E030-416D-A161-80C10224A41F}"/>
          </ac:picMkLst>
        </pc:picChg>
        <pc:picChg chg="add del mod">
          <ac:chgData name="Clay" userId="eaff20e7a8559304" providerId="LiveId" clId="{13D32A9F-2840-4BBE-A4B4-BC34F2BC75C8}" dt="2021-04-30T20:14:47.553" v="1373" actId="478"/>
          <ac:picMkLst>
            <pc:docMk/>
            <pc:sldMk cId="0" sldId="258"/>
            <ac:picMk id="4" creationId="{47983FAC-9887-4969-A2FC-61C9015E8FDB}"/>
          </ac:picMkLst>
        </pc:picChg>
        <pc:picChg chg="add mod">
          <ac:chgData name="Clay" userId="eaff20e7a8559304" providerId="LiveId" clId="{13D32A9F-2840-4BBE-A4B4-BC34F2BC75C8}" dt="2021-05-01T01:38:01.349" v="2062" actId="1076"/>
          <ac:picMkLst>
            <pc:docMk/>
            <pc:sldMk cId="0" sldId="258"/>
            <ac:picMk id="4" creationId="{A037F62C-12CB-494B-BE70-9C3952016EF9}"/>
          </ac:picMkLst>
        </pc:picChg>
        <pc:picChg chg="add del mod">
          <ac:chgData name="Clay" userId="eaff20e7a8559304" providerId="LiveId" clId="{13D32A9F-2840-4BBE-A4B4-BC34F2BC75C8}" dt="2021-05-01T01:37:03.183" v="2052" actId="478"/>
          <ac:picMkLst>
            <pc:docMk/>
            <pc:sldMk cId="0" sldId="258"/>
            <ac:picMk id="6" creationId="{0625D63F-D275-48DB-BFC9-E07E0984D130}"/>
          </ac:picMkLst>
        </pc:picChg>
      </pc:sldChg>
      <pc:sldChg chg="delSp modSp del mod">
        <pc:chgData name="Clay" userId="eaff20e7a8559304" providerId="LiveId" clId="{13D32A9F-2840-4BBE-A4B4-BC34F2BC75C8}" dt="2021-04-30T23:42:57.064" v="1384" actId="2696"/>
        <pc:sldMkLst>
          <pc:docMk/>
          <pc:sldMk cId="0" sldId="259"/>
        </pc:sldMkLst>
        <pc:spChg chg="mod">
          <ac:chgData name="Clay" userId="eaff20e7a8559304" providerId="LiveId" clId="{13D32A9F-2840-4BBE-A4B4-BC34F2BC75C8}" dt="2021-04-30T15:00:42.497" v="198" actId="20577"/>
          <ac:spMkLst>
            <pc:docMk/>
            <pc:sldMk cId="0" sldId="259"/>
            <ac:spMk id="485" creationId="{00000000-0000-0000-0000-000000000000}"/>
          </ac:spMkLst>
        </pc:spChg>
        <pc:spChg chg="del mod">
          <ac:chgData name="Clay" userId="eaff20e7a8559304" providerId="LiveId" clId="{13D32A9F-2840-4BBE-A4B4-BC34F2BC75C8}" dt="2021-04-30T14:59:52.718" v="186" actId="21"/>
          <ac:spMkLst>
            <pc:docMk/>
            <pc:sldMk cId="0" sldId="259"/>
            <ac:spMk id="486" creationId="{00000000-0000-0000-0000-000000000000}"/>
          </ac:spMkLst>
        </pc:spChg>
        <pc:spChg chg="mod">
          <ac:chgData name="Clay" userId="eaff20e7a8559304" providerId="LiveId" clId="{13D32A9F-2840-4BBE-A4B4-BC34F2BC75C8}" dt="2021-04-30T14:58:47.810" v="176" actId="20577"/>
          <ac:spMkLst>
            <pc:docMk/>
            <pc:sldMk cId="0" sldId="259"/>
            <ac:spMk id="487" creationId="{00000000-0000-0000-0000-000000000000}"/>
          </ac:spMkLst>
        </pc:spChg>
      </pc:sldChg>
      <pc:sldChg chg="addSp delSp modSp del mod">
        <pc:chgData name="Clay" userId="eaff20e7a8559304" providerId="LiveId" clId="{13D32A9F-2840-4BBE-A4B4-BC34F2BC75C8}" dt="2021-04-30T23:42:57.064" v="1384" actId="2696"/>
        <pc:sldMkLst>
          <pc:docMk/>
          <pc:sldMk cId="0" sldId="260"/>
        </pc:sldMkLst>
        <pc:spChg chg="add mod">
          <ac:chgData name="Clay" userId="eaff20e7a8559304" providerId="LiveId" clId="{13D32A9F-2840-4BBE-A4B4-BC34F2BC75C8}" dt="2021-04-30T15:00:49.483" v="199" actId="21"/>
          <ac:spMkLst>
            <pc:docMk/>
            <pc:sldMk cId="0" sldId="260"/>
            <ac:spMk id="3" creationId="{27AA9857-244D-49EA-999D-AD76A72F3B68}"/>
          </ac:spMkLst>
        </pc:spChg>
        <pc:spChg chg="del">
          <ac:chgData name="Clay" userId="eaff20e7a8559304" providerId="LiveId" clId="{13D32A9F-2840-4BBE-A4B4-BC34F2BC75C8}" dt="2021-04-30T15:00:49.483" v="199" actId="21"/>
          <ac:spMkLst>
            <pc:docMk/>
            <pc:sldMk cId="0" sldId="260"/>
            <ac:spMk id="493" creationId="{00000000-0000-0000-0000-000000000000}"/>
          </ac:spMkLst>
        </pc:spChg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1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2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3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4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5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6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7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8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9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0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1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2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3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4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5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6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7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8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9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0"/>
        </pc:sldMkLst>
      </pc:sldChg>
      <pc:sldChg chg="del modNotes">
        <pc:chgData name="Clay" userId="eaff20e7a8559304" providerId="LiveId" clId="{13D32A9F-2840-4BBE-A4B4-BC34F2BC75C8}" dt="2021-04-30T23:42:57.064" v="1384" actId="2696"/>
        <pc:sldMkLst>
          <pc:docMk/>
          <pc:sldMk cId="0" sldId="281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2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3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4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5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6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7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8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9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0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1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2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3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4"/>
        </pc:sldMkLst>
      </pc:sldChg>
      <pc:sldChg chg="addSp delSp modSp new mod">
        <pc:chgData name="Clay" userId="eaff20e7a8559304" providerId="LiveId" clId="{13D32A9F-2840-4BBE-A4B4-BC34F2BC75C8}" dt="2021-05-01T01:37:53.896" v="2061" actId="1076"/>
        <pc:sldMkLst>
          <pc:docMk/>
          <pc:sldMk cId="3329890763" sldId="295"/>
        </pc:sldMkLst>
        <pc:spChg chg="add mod">
          <ac:chgData name="Clay" userId="eaff20e7a8559304" providerId="LiveId" clId="{13D32A9F-2840-4BBE-A4B4-BC34F2BC75C8}" dt="2021-05-01T01:33:22.410" v="2046" actId="20577"/>
          <ac:spMkLst>
            <pc:docMk/>
            <pc:sldMk cId="3329890763" sldId="295"/>
            <ac:spMk id="3" creationId="{559DF2E8-7AF0-474B-8417-3D328CCB385A}"/>
          </ac:spMkLst>
        </pc:spChg>
        <pc:spChg chg="add mod">
          <ac:chgData name="Clay" userId="eaff20e7a8559304" providerId="LiveId" clId="{13D32A9F-2840-4BBE-A4B4-BC34F2BC75C8}" dt="2021-04-30T19:37:45.784" v="1285" actId="1076"/>
          <ac:spMkLst>
            <pc:docMk/>
            <pc:sldMk cId="3329890763" sldId="295"/>
            <ac:spMk id="6" creationId="{156E9F51-BEF4-47F5-B993-C274C841C2D4}"/>
          </ac:spMkLst>
        </pc:spChg>
        <pc:picChg chg="add del mod">
          <ac:chgData name="Clay" userId="eaff20e7a8559304" providerId="LiveId" clId="{13D32A9F-2840-4BBE-A4B4-BC34F2BC75C8}" dt="2021-04-30T19:35:59.042" v="1270" actId="478"/>
          <ac:picMkLst>
            <pc:docMk/>
            <pc:sldMk cId="3329890763" sldId="295"/>
            <ac:picMk id="4" creationId="{32B16B76-E35A-4166-B198-45306009581D}"/>
          </ac:picMkLst>
        </pc:picChg>
        <pc:picChg chg="add del mod">
          <ac:chgData name="Clay" userId="eaff20e7a8559304" providerId="LiveId" clId="{13D32A9F-2840-4BBE-A4B4-BC34F2BC75C8}" dt="2021-05-01T01:36:22.462" v="2047" actId="478"/>
          <ac:picMkLst>
            <pc:docMk/>
            <pc:sldMk cId="3329890763" sldId="295"/>
            <ac:picMk id="5" creationId="{B18CE133-3C0B-42F3-9275-CAC03CF2A6A6}"/>
          </ac:picMkLst>
        </pc:picChg>
        <pc:picChg chg="add mod">
          <ac:chgData name="Clay" userId="eaff20e7a8559304" providerId="LiveId" clId="{13D32A9F-2840-4BBE-A4B4-BC34F2BC75C8}" dt="2021-05-01T01:37:53.896" v="2061" actId="1076"/>
          <ac:picMkLst>
            <pc:docMk/>
            <pc:sldMk cId="3329890763" sldId="295"/>
            <ac:picMk id="7" creationId="{80EDB34E-57A4-4532-80FA-88EE855C70FB}"/>
          </ac:picMkLst>
        </pc:picChg>
      </pc:sldChg>
      <pc:sldChg chg="addSp delSp modSp new mod ord">
        <pc:chgData name="Clay" userId="eaff20e7a8559304" providerId="LiveId" clId="{13D32A9F-2840-4BBE-A4B4-BC34F2BC75C8}" dt="2021-04-30T23:56:13.237" v="1948" actId="1035"/>
        <pc:sldMkLst>
          <pc:docMk/>
          <pc:sldMk cId="3254910363" sldId="296"/>
        </pc:sldMkLst>
        <pc:spChg chg="add del">
          <ac:chgData name="Clay" userId="eaff20e7a8559304" providerId="LiveId" clId="{13D32A9F-2840-4BBE-A4B4-BC34F2BC75C8}" dt="2021-04-30T20:05:02.569" v="1292" actId="22"/>
          <ac:spMkLst>
            <pc:docMk/>
            <pc:sldMk cId="3254910363" sldId="296"/>
            <ac:spMk id="6" creationId="{5AF20A79-B1DE-46D9-BC45-A81F36CFCF81}"/>
          </ac:spMkLst>
        </pc:spChg>
        <pc:spChg chg="add mod">
          <ac:chgData name="Clay" userId="eaff20e7a8559304" providerId="LiveId" clId="{13D32A9F-2840-4BBE-A4B4-BC34F2BC75C8}" dt="2021-04-30T23:56:13.237" v="1948" actId="1035"/>
          <ac:spMkLst>
            <pc:docMk/>
            <pc:sldMk cId="3254910363" sldId="296"/>
            <ac:spMk id="8" creationId="{11118B27-139E-4A9E-88CD-B6431C91DFC7}"/>
          </ac:spMkLst>
        </pc:spChg>
        <pc:picChg chg="add mod">
          <ac:chgData name="Clay" userId="eaff20e7a8559304" providerId="LiveId" clId="{13D32A9F-2840-4BBE-A4B4-BC34F2BC75C8}" dt="2021-04-30T23:55:52.233" v="1940" actId="1076"/>
          <ac:picMkLst>
            <pc:docMk/>
            <pc:sldMk cId="3254910363" sldId="296"/>
            <ac:picMk id="4" creationId="{416B4E31-1C79-4ACA-A606-E6A2F30363A1}"/>
          </ac:picMkLst>
        </pc:picChg>
      </pc:sldChg>
      <pc:sldChg chg="addSp delSp modSp new mod">
        <pc:chgData name="Clay" userId="eaff20e7a8559304" providerId="LiveId" clId="{13D32A9F-2840-4BBE-A4B4-BC34F2BC75C8}" dt="2021-04-30T20:09:34.758" v="1366" actId="20577"/>
        <pc:sldMkLst>
          <pc:docMk/>
          <pc:sldMk cId="765633318" sldId="297"/>
        </pc:sldMkLst>
        <pc:spChg chg="mod">
          <ac:chgData name="Clay" userId="eaff20e7a8559304" providerId="LiveId" clId="{13D32A9F-2840-4BBE-A4B4-BC34F2BC75C8}" dt="2021-04-30T19:29:52.791" v="596" actId="255"/>
          <ac:spMkLst>
            <pc:docMk/>
            <pc:sldMk cId="765633318" sldId="297"/>
            <ac:spMk id="2" creationId="{C00DBF1B-8A3A-4860-8371-52A4F08133C1}"/>
          </ac:spMkLst>
        </pc:spChg>
        <pc:spChg chg="mod">
          <ac:chgData name="Clay" userId="eaff20e7a8559304" providerId="LiveId" clId="{13D32A9F-2840-4BBE-A4B4-BC34F2BC75C8}" dt="2021-04-30T20:09:34.758" v="1366" actId="20577"/>
          <ac:spMkLst>
            <pc:docMk/>
            <pc:sldMk cId="765633318" sldId="297"/>
            <ac:spMk id="3" creationId="{88D35B0B-9276-46E4-8DE6-AA5173F7DA38}"/>
          </ac:spMkLst>
        </pc:spChg>
        <pc:spChg chg="del">
          <ac:chgData name="Clay" userId="eaff20e7a8559304" providerId="LiveId" clId="{13D32A9F-2840-4BBE-A4B4-BC34F2BC75C8}" dt="2021-04-30T18:32:05.618" v="564" actId="21"/>
          <ac:spMkLst>
            <pc:docMk/>
            <pc:sldMk cId="765633318" sldId="297"/>
            <ac:spMk id="4" creationId="{1C887844-BCD2-4D4A-AC15-F4F0BD3A7887}"/>
          </ac:spMkLst>
        </pc:spChg>
        <pc:picChg chg="add mod">
          <ac:chgData name="Clay" userId="eaff20e7a8559304" providerId="LiveId" clId="{13D32A9F-2840-4BBE-A4B4-BC34F2BC75C8}" dt="2021-04-30T19:30:13.137" v="602" actId="1076"/>
          <ac:picMkLst>
            <pc:docMk/>
            <pc:sldMk cId="765633318" sldId="297"/>
            <ac:picMk id="6" creationId="{2377E465-315A-4E81-AE13-3F4073CF7666}"/>
          </ac:picMkLst>
        </pc:picChg>
        <pc:picChg chg="add mod">
          <ac:chgData name="Clay" userId="eaff20e7a8559304" providerId="LiveId" clId="{13D32A9F-2840-4BBE-A4B4-BC34F2BC75C8}" dt="2021-04-30T19:30:19.080" v="603" actId="1076"/>
          <ac:picMkLst>
            <pc:docMk/>
            <pc:sldMk cId="765633318" sldId="297"/>
            <ac:picMk id="7" creationId="{7B779A47-3690-4F58-B67D-4620D5455CD8}"/>
          </ac:picMkLst>
        </pc:picChg>
      </pc:sldChg>
      <pc:sldChg chg="delSp modSp new mod">
        <pc:chgData name="Clay" userId="eaff20e7a8559304" providerId="LiveId" clId="{13D32A9F-2840-4BBE-A4B4-BC34F2BC75C8}" dt="2021-04-30T19:34:28.296" v="1263" actId="20577"/>
        <pc:sldMkLst>
          <pc:docMk/>
          <pc:sldMk cId="1237417929" sldId="298"/>
        </pc:sldMkLst>
        <pc:spChg chg="mod">
          <ac:chgData name="Clay" userId="eaff20e7a8559304" providerId="LiveId" clId="{13D32A9F-2840-4BBE-A4B4-BC34F2BC75C8}" dt="2021-04-30T19:34:28.296" v="1263" actId="20577"/>
          <ac:spMkLst>
            <pc:docMk/>
            <pc:sldMk cId="1237417929" sldId="298"/>
            <ac:spMk id="2" creationId="{1B6E4C32-29D9-4800-8DA8-8FAF986B9A66}"/>
          </ac:spMkLst>
        </pc:spChg>
        <pc:spChg chg="mod">
          <ac:chgData name="Clay" userId="eaff20e7a8559304" providerId="LiveId" clId="{13D32A9F-2840-4BBE-A4B4-BC34F2BC75C8}" dt="2021-04-30T19:34:25.232" v="1262" actId="1035"/>
          <ac:spMkLst>
            <pc:docMk/>
            <pc:sldMk cId="1237417929" sldId="298"/>
            <ac:spMk id="3" creationId="{5AFA9178-1FD9-4781-8288-FC1C28A5BA4C}"/>
          </ac:spMkLst>
        </pc:spChg>
        <pc:spChg chg="del">
          <ac:chgData name="Clay" userId="eaff20e7a8559304" providerId="LiveId" clId="{13D32A9F-2840-4BBE-A4B4-BC34F2BC75C8}" dt="2021-04-30T19:30:58.420" v="628" actId="21"/>
          <ac:spMkLst>
            <pc:docMk/>
            <pc:sldMk cId="1237417929" sldId="298"/>
            <ac:spMk id="4" creationId="{A7E587A0-0110-43B4-ADB6-7EDE3918BB03}"/>
          </ac:spMkLst>
        </pc:spChg>
      </pc:sldChg>
      <pc:sldChg chg="addSp modSp new mod">
        <pc:chgData name="Clay" userId="eaff20e7a8559304" providerId="LiveId" clId="{13D32A9F-2840-4BBE-A4B4-BC34F2BC75C8}" dt="2021-04-30T23:57:17.196" v="1959" actId="20577"/>
        <pc:sldMkLst>
          <pc:docMk/>
          <pc:sldMk cId="2558731062" sldId="299"/>
        </pc:sldMkLst>
        <pc:spChg chg="add mod">
          <ac:chgData name="Clay" userId="eaff20e7a8559304" providerId="LiveId" clId="{13D32A9F-2840-4BBE-A4B4-BC34F2BC75C8}" dt="2021-04-30T23:57:17.196" v="1959" actId="20577"/>
          <ac:spMkLst>
            <pc:docMk/>
            <pc:sldMk cId="2558731062" sldId="299"/>
            <ac:spMk id="3" creationId="{52A5DDEE-45B8-436B-809F-0BC3AE605780}"/>
          </ac:spMkLst>
        </pc:spChg>
        <pc:spChg chg="add mod">
          <ac:chgData name="Clay" userId="eaff20e7a8559304" providerId="LiveId" clId="{13D32A9F-2840-4BBE-A4B4-BC34F2BC75C8}" dt="2021-04-30T23:51:19.606" v="1898" actId="122"/>
          <ac:spMkLst>
            <pc:docMk/>
            <pc:sldMk cId="2558731062" sldId="299"/>
            <ac:spMk id="4" creationId="{52BEED55-29F9-43B3-8AF9-526FFC720620}"/>
          </ac:spMkLst>
        </pc:spChg>
      </pc:sldChg>
      <pc:sldChg chg="new del">
        <pc:chgData name="Clay" userId="eaff20e7a8559304" providerId="LiveId" clId="{13D32A9F-2840-4BBE-A4B4-BC34F2BC75C8}" dt="2021-04-30T23:52:53.719" v="1935" actId="2696"/>
        <pc:sldMkLst>
          <pc:docMk/>
          <pc:sldMk cId="4228096066" sldId="300"/>
        </pc:sldMkLst>
      </pc:sldChg>
      <pc:sldChg chg="modSp add mod">
        <pc:chgData name="Clay" userId="eaff20e7a8559304" providerId="LiveId" clId="{13D32A9F-2840-4BBE-A4B4-BC34F2BC75C8}" dt="2021-04-30T23:57:23.185" v="1960" actId="20577"/>
        <pc:sldMkLst>
          <pc:docMk/>
          <pc:sldMk cId="2252340864" sldId="301"/>
        </pc:sldMkLst>
        <pc:spChg chg="mod">
          <ac:chgData name="Clay" userId="eaff20e7a8559304" providerId="LiveId" clId="{13D32A9F-2840-4BBE-A4B4-BC34F2BC75C8}" dt="2021-04-30T23:57:23.185" v="1960" actId="20577"/>
          <ac:spMkLst>
            <pc:docMk/>
            <pc:sldMk cId="2252340864" sldId="301"/>
            <ac:spMk id="3" creationId="{52A5DDEE-45B8-436B-809F-0BC3AE605780}"/>
          </ac:spMkLst>
        </pc:spChg>
        <pc:spChg chg="mod">
          <ac:chgData name="Clay" userId="eaff20e7a8559304" providerId="LiveId" clId="{13D32A9F-2840-4BBE-A4B4-BC34F2BC75C8}" dt="2021-04-30T23:52:28.501" v="1907" actId="20577"/>
          <ac:spMkLst>
            <pc:docMk/>
            <pc:sldMk cId="2252340864" sldId="301"/>
            <ac:spMk id="4" creationId="{52BEED55-29F9-43B3-8AF9-526FFC720620}"/>
          </ac:spMkLst>
        </pc:spChg>
      </pc:sldChg>
      <pc:sldChg chg="addSp delSp modSp new mod">
        <pc:chgData name="Clay" userId="eaff20e7a8559304" providerId="LiveId" clId="{13D32A9F-2840-4BBE-A4B4-BC34F2BC75C8}" dt="2021-05-01T01:37:38.326" v="2057" actId="1076"/>
        <pc:sldMkLst>
          <pc:docMk/>
          <pc:sldMk cId="3667109335" sldId="302"/>
        </pc:sldMkLst>
        <pc:picChg chg="add del mod">
          <ac:chgData name="Clay" userId="eaff20e7a8559304" providerId="LiveId" clId="{13D32A9F-2840-4BBE-A4B4-BC34F2BC75C8}" dt="2021-05-01T01:25:09.281" v="1965" actId="478"/>
          <ac:picMkLst>
            <pc:docMk/>
            <pc:sldMk cId="3667109335" sldId="302"/>
            <ac:picMk id="4" creationId="{CD3B3422-4AA9-4D14-9296-954AABE71112}"/>
          </ac:picMkLst>
        </pc:picChg>
        <pc:picChg chg="add del mod">
          <ac:chgData name="Clay" userId="eaff20e7a8559304" providerId="LiveId" clId="{13D32A9F-2840-4BBE-A4B4-BC34F2BC75C8}" dt="2021-05-01T01:26:17.772" v="1969" actId="478"/>
          <ac:picMkLst>
            <pc:docMk/>
            <pc:sldMk cId="3667109335" sldId="302"/>
            <ac:picMk id="6" creationId="{C0B006E5-5ADF-4882-B856-6B271E1E4A1A}"/>
          </ac:picMkLst>
        </pc:picChg>
        <pc:picChg chg="add del mod">
          <ac:chgData name="Clay" userId="eaff20e7a8559304" providerId="LiveId" clId="{13D32A9F-2840-4BBE-A4B4-BC34F2BC75C8}" dt="2021-05-01T01:26:55.316" v="1972" actId="478"/>
          <ac:picMkLst>
            <pc:docMk/>
            <pc:sldMk cId="3667109335" sldId="302"/>
            <ac:picMk id="8" creationId="{B09EA92C-8C1B-404F-B17A-4A9D0EBF8D52}"/>
          </ac:picMkLst>
        </pc:picChg>
        <pc:picChg chg="add mod">
          <ac:chgData name="Clay" userId="eaff20e7a8559304" providerId="LiveId" clId="{13D32A9F-2840-4BBE-A4B4-BC34F2BC75C8}" dt="2021-05-01T01:37:38.326" v="2057" actId="1076"/>
          <ac:picMkLst>
            <pc:docMk/>
            <pc:sldMk cId="3667109335" sldId="302"/>
            <ac:picMk id="10" creationId="{4A2A9E70-1A18-40EE-B5AC-3B043B6BFE84}"/>
          </ac:picMkLst>
        </pc:picChg>
      </pc:sldChg>
      <pc:sldMasterChg chg="delSldLayout">
        <pc:chgData name="Clay" userId="eaff20e7a8559304" providerId="LiveId" clId="{13D32A9F-2840-4BBE-A4B4-BC34F2BC75C8}" dt="2021-04-30T23:42:57.064" v="1384" actId="2696"/>
        <pc:sldMasterMkLst>
          <pc:docMk/>
          <pc:sldMasterMk cId="0" sldId="2147483659"/>
        </pc:sldMasterMkLst>
        <pc:sldLayoutChg chg="del">
          <pc:chgData name="Clay" userId="eaff20e7a8559304" providerId="LiveId" clId="{13D32A9F-2840-4BBE-A4B4-BC34F2BC75C8}" dt="2021-04-30T20:08:55.151" v="1355" actId="2696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BF1B-8A3A-4860-8371-52A4F0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Starting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5B0B-9276-46E4-8DE6-AA5173F7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6912850" cy="2665800"/>
          </a:xfrm>
        </p:spPr>
        <p:txBody>
          <a:bodyPr/>
          <a:lstStyle/>
          <a:p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Zillow real estate data: average sales price of homes by city from 2008 to the beginning of 2020</a:t>
            </a:r>
          </a:p>
          <a:p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Air </a:t>
            </a:r>
            <a:r>
              <a:rPr lang="en-US" sz="18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BnB</a:t>
            </a:r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rental data: mostly from 2020. Some properties did not have reviews left in 2020.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55FF-344F-4B87-BE40-E2A2BCE0D6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7E465-315A-4E81-AE13-3F4073CF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29" y="3429840"/>
            <a:ext cx="2279905" cy="618907"/>
          </a:xfrm>
          <a:prstGeom prst="rect">
            <a:avLst/>
          </a:prstGeom>
        </p:spPr>
      </p:pic>
      <p:pic>
        <p:nvPicPr>
          <p:cNvPr id="7" name="Picture 2" descr="Airbnb logo and symbol, meaning, history, PNG">
            <a:extLst>
              <a:ext uri="{FF2B5EF4-FFF2-40B4-BE49-F238E27FC236}">
                <a16:creationId xmlns:a16="http://schemas.microsoft.com/office/drawing/2014/main" id="{7B779A47-3690-4F58-B67D-4620D545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29" y="3129763"/>
            <a:ext cx="2400025" cy="12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3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4C32-29D9-4800-8DA8-8FAF986B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9178-1FD9-4781-8288-FC1C28A5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04182"/>
            <a:ext cx="7110292" cy="2665800"/>
          </a:xfrm>
        </p:spPr>
        <p:txBody>
          <a:bodyPr/>
          <a:lstStyle/>
          <a:p>
            <a:r>
              <a:rPr lang="en-US" dirty="0"/>
              <a:t>Some dates in the </a:t>
            </a:r>
            <a:r>
              <a:rPr lang="en-US" dirty="0" err="1"/>
              <a:t>AirBnB</a:t>
            </a:r>
            <a:r>
              <a:rPr lang="en-US" dirty="0"/>
              <a:t> data set were formatted dd/mm/</a:t>
            </a:r>
            <a:r>
              <a:rPr lang="en-US" dirty="0" err="1"/>
              <a:t>yyyy</a:t>
            </a:r>
            <a:r>
              <a:rPr lang="en-US" dirty="0"/>
              <a:t> and others mm/dd/</a:t>
            </a:r>
            <a:r>
              <a:rPr lang="en-US" dirty="0" err="1"/>
              <a:t>yyyy</a:t>
            </a:r>
            <a:r>
              <a:rPr lang="en-US" dirty="0"/>
              <a:t>. The format was changed so they were all uniform and then they were converted to match the </a:t>
            </a:r>
            <a:r>
              <a:rPr lang="en-US" dirty="0" err="1"/>
              <a:t>yyyy</a:t>
            </a:r>
            <a:r>
              <a:rPr lang="en-US" dirty="0"/>
              <a:t>/mm format used in the Zillow data set.</a:t>
            </a:r>
          </a:p>
          <a:p>
            <a:r>
              <a:rPr lang="en-US" dirty="0" err="1"/>
              <a:t>AirBnB</a:t>
            </a:r>
            <a:r>
              <a:rPr lang="en-US" dirty="0"/>
              <a:t>: “New York City” was sometimes labeled simply as “New York” and we grouped them together. </a:t>
            </a:r>
          </a:p>
          <a:p>
            <a:r>
              <a:rPr lang="en-US" dirty="0"/>
              <a:t>The merged </a:t>
            </a:r>
            <a:r>
              <a:rPr lang="en-US" dirty="0" err="1"/>
              <a:t>DataFrame</a:t>
            </a:r>
            <a:r>
              <a:rPr lang="en-US" dirty="0"/>
              <a:t> was done by city and based on eleven cities that matched between the two data sets.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33EC-553D-402D-BC67-852CFA39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741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average housing price and the Air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BnB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Oswald" panose="020B060402020202020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5873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0FEB7-69D3-429D-A891-7A158EA33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B4E31-1C79-4ACA-A606-E6A2F30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2" y="1006608"/>
            <a:ext cx="3876936" cy="334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18B27-139E-4A9E-88CD-B6431C91DFC7}"/>
              </a:ext>
            </a:extLst>
          </p:cNvPr>
          <p:cNvSpPr txBox="1"/>
          <p:nvPr/>
        </p:nvSpPr>
        <p:spPr>
          <a:xfrm>
            <a:off x="1454203" y="306489"/>
            <a:ext cx="6235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Oswald"/>
              </a:rPr>
              <a:t>DataFrame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549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D1C58B-A71B-4869-99F5-E95B817F6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2A9E70-1A18-40EE-B5AC-3B043B6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91" y="402779"/>
            <a:ext cx="4757217" cy="39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0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CDF0-6803-41CC-969B-AF598607B516}"/>
              </a:ext>
            </a:extLst>
          </p:cNvPr>
          <p:cNvSpPr txBox="1"/>
          <p:nvPr/>
        </p:nvSpPr>
        <p:spPr>
          <a:xfrm>
            <a:off x="2282156" y="3924509"/>
            <a:ext cx="570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There appears to be no correlation between average housing price and reviews left per month on Air </a:t>
            </a:r>
            <a:r>
              <a:rPr lang="en-US" b="1" dirty="0" err="1">
                <a:solidFill>
                  <a:schemeClr val="accent1"/>
                </a:solidFill>
              </a:rPr>
              <a:t>BnB</a:t>
            </a:r>
            <a:r>
              <a:rPr lang="en-US" b="1" dirty="0">
                <a:solidFill>
                  <a:schemeClr val="accent1"/>
                </a:solidFill>
              </a:rPr>
              <a:t> rentals.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25C7F-A771-470A-BAEB-CCB9D6D66BDA}"/>
              </a:ext>
            </a:extLst>
          </p:cNvPr>
          <p:cNvSpPr txBox="1"/>
          <p:nvPr/>
        </p:nvSpPr>
        <p:spPr>
          <a:xfrm>
            <a:off x="7276780" y="691563"/>
            <a:ext cx="182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r-squared value is: 0.000836.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7F62C-12CB-494B-BE70-9C39520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49" y="286115"/>
            <a:ext cx="5338901" cy="3540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Air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BnB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rental price and the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Oswald" panose="020B0604020202020204" charset="0"/>
              </a:rPr>
              <a:t>Bonus Question</a:t>
            </a:r>
          </a:p>
        </p:txBody>
      </p:sp>
    </p:spTree>
    <p:extLst>
      <p:ext uri="{BB962C8B-B14F-4D97-AF65-F5344CB8AC3E}">
        <p14:creationId xmlns:p14="http://schemas.microsoft.com/office/powerpoint/2010/main" val="225234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6C218-1B4E-4168-B687-AE0730A71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E9F51-BEF4-47F5-B993-C274C841C2D4}"/>
              </a:ext>
            </a:extLst>
          </p:cNvPr>
          <p:cNvSpPr txBox="1"/>
          <p:nvPr/>
        </p:nvSpPr>
        <p:spPr>
          <a:xfrm>
            <a:off x="1450847" y="3891427"/>
            <a:ext cx="6242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is a strong, negative, nonlinear association between the two variables.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DF2E8-7AF0-474B-8417-3D328CCB385A}"/>
              </a:ext>
            </a:extLst>
          </p:cNvPr>
          <p:cNvSpPr txBox="1"/>
          <p:nvPr/>
        </p:nvSpPr>
        <p:spPr>
          <a:xfrm>
            <a:off x="7222992" y="706931"/>
            <a:ext cx="1605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r-squared value is: 0.00191.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DB34E-57A4-4532-80FA-88EE855C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16" y="333369"/>
            <a:ext cx="5266966" cy="34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076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238</Words>
  <Application>Microsoft Office PowerPoint</Application>
  <PresentationFormat>On-screen Show (16:9)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Sans Pro</vt:lpstr>
      <vt:lpstr>Oswald</vt:lpstr>
      <vt:lpstr>Arial</vt:lpstr>
      <vt:lpstr>Quince template</vt:lpstr>
      <vt:lpstr>Data Cleaning: Starting Files</vt:lpstr>
      <vt:lpstr>Data Cleaning: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Clay</cp:lastModifiedBy>
  <cp:revision>1</cp:revision>
  <dcterms:modified xsi:type="dcterms:W3CDTF">2021-05-01T01:38:21Z</dcterms:modified>
</cp:coreProperties>
</file>