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embeddedFontLst>
    <p:embeddedFont>
      <p:font typeface="Oswald" panose="020B0604020202020204" charset="0"/>
      <p:regular r:id="rId8"/>
      <p:bold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FD171-BEB8-4917-B3BE-6A8004C7A7D4}" v="8" dt="2021-05-01T12:48:52.428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 Jennings" userId="90427f42-d4f6-4eed-b200-c0348edb0b75" providerId="ADAL" clId="{A44FD171-BEB8-4917-B3BE-6A8004C7A7D4}"/>
    <pc:docChg chg="undo redo custSel delSld modSld modMainMaster">
      <pc:chgData name="Ting Jennings" userId="90427f42-d4f6-4eed-b200-c0348edb0b75" providerId="ADAL" clId="{A44FD171-BEB8-4917-B3BE-6A8004C7A7D4}" dt="2021-05-01T12:50:13.492" v="45" actId="2696"/>
      <pc:docMkLst>
        <pc:docMk/>
      </pc:docMkLst>
      <pc:sldChg chg="modSp mod">
        <pc:chgData name="Ting Jennings" userId="90427f42-d4f6-4eed-b200-c0348edb0b75" providerId="ADAL" clId="{A44FD171-BEB8-4917-B3BE-6A8004C7A7D4}" dt="2021-05-01T12:40:18.140" v="6" actId="20577"/>
        <pc:sldMkLst>
          <pc:docMk/>
          <pc:sldMk cId="0" sldId="256"/>
        </pc:sldMkLst>
        <pc:spChg chg="mod">
          <ac:chgData name="Ting Jennings" userId="90427f42-d4f6-4eed-b200-c0348edb0b75" providerId="ADAL" clId="{A44FD171-BEB8-4917-B3BE-6A8004C7A7D4}" dt="2021-05-01T12:40:18.140" v="6" actId="20577"/>
          <ac:spMkLst>
            <pc:docMk/>
            <pc:sldMk cId="0" sldId="256"/>
            <ac:spMk id="464" creationId="{00000000-0000-0000-0000-000000000000}"/>
          </ac:spMkLst>
        </pc:spChg>
      </pc:sldChg>
      <pc:sldChg chg="modSp mod">
        <pc:chgData name="Ting Jennings" userId="90427f42-d4f6-4eed-b200-c0348edb0b75" providerId="ADAL" clId="{A44FD171-BEB8-4917-B3BE-6A8004C7A7D4}" dt="2021-05-01T12:44:34.451" v="23"/>
        <pc:sldMkLst>
          <pc:docMk/>
          <pc:sldMk cId="0" sldId="257"/>
        </pc:sldMkLst>
        <pc:spChg chg="mod">
          <ac:chgData name="Ting Jennings" userId="90427f42-d4f6-4eed-b200-c0348edb0b75" providerId="ADAL" clId="{A44FD171-BEB8-4917-B3BE-6A8004C7A7D4}" dt="2021-05-01T12:40:45.445" v="8" actId="20577"/>
          <ac:spMkLst>
            <pc:docMk/>
            <pc:sldMk cId="0" sldId="257"/>
            <ac:spMk id="470" creationId="{00000000-0000-0000-0000-000000000000}"/>
          </ac:spMkLst>
        </pc:spChg>
        <pc:spChg chg="mod">
          <ac:chgData name="Ting Jennings" userId="90427f42-d4f6-4eed-b200-c0348edb0b75" providerId="ADAL" clId="{A44FD171-BEB8-4917-B3BE-6A8004C7A7D4}" dt="2021-05-01T12:44:34.451" v="23"/>
          <ac:spMkLst>
            <pc:docMk/>
            <pc:sldMk cId="0" sldId="257"/>
            <ac:spMk id="473" creationId="{00000000-0000-0000-0000-000000000000}"/>
          </ac:spMkLst>
        </pc:spChg>
      </pc:sldChg>
      <pc:sldChg chg="addSp delSp modSp mod">
        <pc:chgData name="Ting Jennings" userId="90427f42-d4f6-4eed-b200-c0348edb0b75" providerId="ADAL" clId="{A44FD171-BEB8-4917-B3BE-6A8004C7A7D4}" dt="2021-05-01T12:49:46.145" v="43" actId="1076"/>
        <pc:sldMkLst>
          <pc:docMk/>
          <pc:sldMk cId="0" sldId="258"/>
        </pc:sldMkLst>
        <pc:spChg chg="del">
          <ac:chgData name="Ting Jennings" userId="90427f42-d4f6-4eed-b200-c0348edb0b75" providerId="ADAL" clId="{A44FD171-BEB8-4917-B3BE-6A8004C7A7D4}" dt="2021-05-01T12:43:07.279" v="10" actId="478"/>
          <ac:spMkLst>
            <pc:docMk/>
            <pc:sldMk cId="0" sldId="258"/>
            <ac:spMk id="6" creationId="{0C3DDECC-3419-442F-BDA4-55AE2E741E08}"/>
          </ac:spMkLst>
        </pc:spChg>
        <pc:spChg chg="mod">
          <ac:chgData name="Ting Jennings" userId="90427f42-d4f6-4eed-b200-c0348edb0b75" providerId="ADAL" clId="{A44FD171-BEB8-4917-B3BE-6A8004C7A7D4}" dt="2021-05-01T12:44:34.451" v="23"/>
          <ac:spMkLst>
            <pc:docMk/>
            <pc:sldMk cId="0" sldId="258"/>
            <ac:spMk id="480" creationId="{00000000-0000-0000-0000-000000000000}"/>
          </ac:spMkLst>
        </pc:spChg>
        <pc:picChg chg="add del">
          <ac:chgData name="Ting Jennings" userId="90427f42-d4f6-4eed-b200-c0348edb0b75" providerId="ADAL" clId="{A44FD171-BEB8-4917-B3BE-6A8004C7A7D4}" dt="2021-05-01T12:48:24.553" v="38" actId="478"/>
          <ac:picMkLst>
            <pc:docMk/>
            <pc:sldMk cId="0" sldId="258"/>
            <ac:picMk id="2" creationId="{793C5D61-21CE-44DB-AD64-B6DF87F825D0}"/>
          </ac:picMkLst>
        </pc:picChg>
        <pc:picChg chg="add del">
          <ac:chgData name="Ting Jennings" userId="90427f42-d4f6-4eed-b200-c0348edb0b75" providerId="ADAL" clId="{A44FD171-BEB8-4917-B3BE-6A8004C7A7D4}" dt="2021-05-01T12:48:52.428" v="41"/>
          <ac:picMkLst>
            <pc:docMk/>
            <pc:sldMk cId="0" sldId="258"/>
            <ac:picMk id="3" creationId="{44E6B223-8C78-447B-B7DC-C98FEDD5D783}"/>
          </ac:picMkLst>
        </pc:picChg>
        <pc:picChg chg="del">
          <ac:chgData name="Ting Jennings" userId="90427f42-d4f6-4eed-b200-c0348edb0b75" providerId="ADAL" clId="{A44FD171-BEB8-4917-B3BE-6A8004C7A7D4}" dt="2021-05-01T12:48:27.962" v="39" actId="478"/>
          <ac:picMkLst>
            <pc:docMk/>
            <pc:sldMk cId="0" sldId="258"/>
            <ac:picMk id="4" creationId="{C75F2125-B526-4ECB-AF21-911E43260C56}"/>
          </ac:picMkLst>
        </pc:picChg>
        <pc:picChg chg="add mod">
          <ac:chgData name="Ting Jennings" userId="90427f42-d4f6-4eed-b200-c0348edb0b75" providerId="ADAL" clId="{A44FD171-BEB8-4917-B3BE-6A8004C7A7D4}" dt="2021-05-01T12:49:46.145" v="43" actId="1076"/>
          <ac:picMkLst>
            <pc:docMk/>
            <pc:sldMk cId="0" sldId="258"/>
            <ac:picMk id="7" creationId="{01583840-B3DE-479C-B8EB-36AF800207F7}"/>
          </ac:picMkLst>
        </pc:picChg>
      </pc:sldChg>
      <pc:sldChg chg="delSp modSp del mod">
        <pc:chgData name="Ting Jennings" userId="90427f42-d4f6-4eed-b200-c0348edb0b75" providerId="ADAL" clId="{A44FD171-BEB8-4917-B3BE-6A8004C7A7D4}" dt="2021-05-01T12:50:13.492" v="45" actId="2696"/>
        <pc:sldMkLst>
          <pc:docMk/>
          <pc:sldMk cId="0" sldId="259"/>
        </pc:sldMkLst>
        <pc:spChg chg="mod">
          <ac:chgData name="Ting Jennings" userId="90427f42-d4f6-4eed-b200-c0348edb0b75" providerId="ADAL" clId="{A44FD171-BEB8-4917-B3BE-6A8004C7A7D4}" dt="2021-05-01T12:46:05.281" v="37" actId="14100"/>
          <ac:spMkLst>
            <pc:docMk/>
            <pc:sldMk cId="0" sldId="259"/>
            <ac:spMk id="485" creationId="{00000000-0000-0000-0000-000000000000}"/>
          </ac:spMkLst>
        </pc:spChg>
        <pc:spChg chg="mod">
          <ac:chgData name="Ting Jennings" userId="90427f42-d4f6-4eed-b200-c0348edb0b75" providerId="ADAL" clId="{A44FD171-BEB8-4917-B3BE-6A8004C7A7D4}" dt="2021-05-01T12:44:34.451" v="23"/>
          <ac:spMkLst>
            <pc:docMk/>
            <pc:sldMk cId="0" sldId="259"/>
            <ac:spMk id="488" creationId="{00000000-0000-0000-0000-000000000000}"/>
          </ac:spMkLst>
        </pc:spChg>
        <pc:picChg chg="del">
          <ac:chgData name="Ting Jennings" userId="90427f42-d4f6-4eed-b200-c0348edb0b75" providerId="ADAL" clId="{A44FD171-BEB8-4917-B3BE-6A8004C7A7D4}" dt="2021-05-01T12:43:21.094" v="13" actId="478"/>
          <ac:picMkLst>
            <pc:docMk/>
            <pc:sldMk cId="0" sldId="259"/>
            <ac:picMk id="3" creationId="{09D21C0E-B986-4BC1-8A71-937B72AA128A}"/>
          </ac:picMkLst>
        </pc:picChg>
      </pc:sldChg>
      <pc:sldChg chg="modSp mod">
        <pc:chgData name="Ting Jennings" userId="90427f42-d4f6-4eed-b200-c0348edb0b75" providerId="ADAL" clId="{A44FD171-BEB8-4917-B3BE-6A8004C7A7D4}" dt="2021-05-01T12:50:08.628" v="44"/>
        <pc:sldMkLst>
          <pc:docMk/>
          <pc:sldMk cId="0" sldId="260"/>
        </pc:sldMkLst>
        <pc:spChg chg="mod">
          <ac:chgData name="Ting Jennings" userId="90427f42-d4f6-4eed-b200-c0348edb0b75" providerId="ADAL" clId="{A44FD171-BEB8-4917-B3BE-6A8004C7A7D4}" dt="2021-05-01T12:50:08.628" v="44"/>
          <ac:spMkLst>
            <pc:docMk/>
            <pc:sldMk cId="0" sldId="260"/>
            <ac:spMk id="3" creationId="{27AA9857-244D-49EA-999D-AD76A72F3B68}"/>
          </ac:spMkLst>
        </pc:spChg>
        <pc:spChg chg="mod">
          <ac:chgData name="Ting Jennings" userId="90427f42-d4f6-4eed-b200-c0348edb0b75" providerId="ADAL" clId="{A44FD171-BEB8-4917-B3BE-6A8004C7A7D4}" dt="2021-05-01T12:44:34.451" v="23"/>
          <ac:spMkLst>
            <pc:docMk/>
            <pc:sldMk cId="0" sldId="260"/>
            <ac:spMk id="494" creationId="{00000000-0000-0000-0000-000000000000}"/>
          </ac:spMkLst>
        </pc:spChg>
      </pc:sldChg>
      <pc:sldChg chg="delSp del mod">
        <pc:chgData name="Ting Jennings" userId="90427f42-d4f6-4eed-b200-c0348edb0b75" providerId="ADAL" clId="{A44FD171-BEB8-4917-B3BE-6A8004C7A7D4}" dt="2021-05-01T12:43:36.064" v="16" actId="47"/>
        <pc:sldMkLst>
          <pc:docMk/>
          <pc:sldMk cId="3329890763" sldId="295"/>
        </pc:sldMkLst>
        <pc:picChg chg="del">
          <ac:chgData name="Ting Jennings" userId="90427f42-d4f6-4eed-b200-c0348edb0b75" providerId="ADAL" clId="{A44FD171-BEB8-4917-B3BE-6A8004C7A7D4}" dt="2021-05-01T12:43:17.470" v="12" actId="478"/>
          <ac:picMkLst>
            <pc:docMk/>
            <pc:sldMk cId="3329890763" sldId="295"/>
            <ac:picMk id="5" creationId="{9859C8D3-37D5-477A-84A5-A21EE9226E27}"/>
          </ac:picMkLst>
        </pc:picChg>
        <pc:picChg chg="del">
          <ac:chgData name="Ting Jennings" userId="90427f42-d4f6-4eed-b200-c0348edb0b75" providerId="ADAL" clId="{A44FD171-BEB8-4917-B3BE-6A8004C7A7D4}" dt="2021-05-01T12:43:15.138" v="11" actId="478"/>
          <ac:picMkLst>
            <pc:docMk/>
            <pc:sldMk cId="3329890763" sldId="295"/>
            <ac:picMk id="8" creationId="{17D40D90-8B48-4E98-BF1A-2F03AB5A9FB5}"/>
          </ac:picMkLst>
        </pc:picChg>
      </pc:sldChg>
      <pc:sldMasterChg chg="delSldLayout">
        <pc:chgData name="Ting Jennings" userId="90427f42-d4f6-4eed-b200-c0348edb0b75" providerId="ADAL" clId="{A44FD171-BEB8-4917-B3BE-6A8004C7A7D4}" dt="2021-05-01T12:50:13.492" v="45" actId="2696"/>
        <pc:sldMasterMkLst>
          <pc:docMk/>
          <pc:sldMasterMk cId="0" sldId="2147483659"/>
        </pc:sldMasterMkLst>
        <pc:sldLayoutChg chg="del">
          <pc:chgData name="Ting Jennings" userId="90427f42-d4f6-4eed-b200-c0348edb0b75" providerId="ADAL" clId="{A44FD171-BEB8-4917-B3BE-6A8004C7A7D4}" dt="2021-05-01T12:50:13.492" v="45" actId="2696"/>
          <pc:sldLayoutMkLst>
            <pc:docMk/>
            <pc:sldMasterMk cId="0" sldId="2147483659"/>
            <pc:sldLayoutMk cId="0" sldId="2147483649"/>
          </pc:sldLayoutMkLst>
        </pc:sldLayoutChg>
      </pc:sldMasterChg>
      <pc:sldMasterChg chg="modTransition modSldLayout">
        <pc:chgData name="Ting Jennings" userId="90427f42-d4f6-4eed-b200-c0348edb0b75" providerId="ADAL" clId="{A44FD171-BEB8-4917-B3BE-6A8004C7A7D4}" dt="2021-05-01T12:44:34.451" v="23"/>
        <pc:sldMasterMkLst>
          <pc:docMk/>
          <pc:sldMasterMk cId="3505339093" sldId="2147483660"/>
        </pc:sldMasterMkLst>
        <pc:sldLayoutChg chg="addSp delSp">
          <pc:chgData name="Ting Jennings" userId="90427f42-d4f6-4eed-b200-c0348edb0b75" providerId="ADAL" clId="{A44FD171-BEB8-4917-B3BE-6A8004C7A7D4}" dt="2021-05-01T12:44:34.451" v="23"/>
          <pc:sldLayoutMkLst>
            <pc:docMk/>
            <pc:sldMasterMk cId="3505339093" sldId="2147483660"/>
            <pc:sldLayoutMk cId="2286267972" sldId="2147483672"/>
          </pc:sldLayoutMkLst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4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5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6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7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8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69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70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71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72" creationId="{00000000-0000-0000-0000-000000000000}"/>
            </ac:spMkLst>
          </pc:s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2286267972" sldId="2147483672"/>
              <ac:grpSpMk id="39" creationId="{00000000-0000-0000-0000-000000000000}"/>
            </ac:grpSpMkLst>
          </pc:gr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2286267972" sldId="2147483672"/>
              <ac:grpSpMk id="43" creationId="{00000000-0000-0000-0000-000000000000}"/>
            </ac:grpSpMkLst>
          </pc:grpChg>
        </pc:sldLayoutChg>
        <pc:sldLayoutChg chg="addSp delSp">
          <pc:chgData name="Ting Jennings" userId="90427f42-d4f6-4eed-b200-c0348edb0b75" providerId="ADAL" clId="{A44FD171-BEB8-4917-B3BE-6A8004C7A7D4}" dt="2021-05-01T12:44:34.451" v="23"/>
          <pc:sldLayoutMkLst>
            <pc:docMk/>
            <pc:sldMasterMk cId="3505339093" sldId="2147483660"/>
            <pc:sldLayoutMk cId="928288986" sldId="2147483673"/>
          </pc:sldLayoutMkLst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4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5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6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7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8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39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40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41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42" creationId="{00000000-0000-0000-0000-000000000000}"/>
            </ac:spMkLst>
          </pc:s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928288986" sldId="2147483673"/>
              <ac:grpSpMk id="209" creationId="{00000000-0000-0000-0000-000000000000}"/>
            </ac:grpSpMkLst>
          </pc:gr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928288986" sldId="2147483673"/>
              <ac:grpSpMk id="213" creationId="{00000000-0000-0000-0000-000000000000}"/>
            </ac:grpSpMkLst>
          </pc:grpChg>
        </pc:sldLayoutChg>
        <pc:sldLayoutChg chg="addSp delSp">
          <pc:chgData name="Ting Jennings" userId="90427f42-d4f6-4eed-b200-c0348edb0b75" providerId="ADAL" clId="{A44FD171-BEB8-4917-B3BE-6A8004C7A7D4}" dt="2021-05-01T12:44:34.451" v="23"/>
          <pc:sldLayoutMkLst>
            <pc:docMk/>
            <pc:sldMasterMk cId="3505339093" sldId="2147483660"/>
            <pc:sldLayoutMk cId="4130886223" sldId="2147483674"/>
          </pc:sldLayoutMkLst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5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6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7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8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9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110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111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112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113" creationId="{00000000-0000-0000-0000-000000000000}"/>
            </ac:spMkLst>
          </pc:s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4130886223" sldId="2147483674"/>
              <ac:grpSpMk id="80" creationId="{00000000-0000-0000-0000-000000000000}"/>
            </ac:grpSpMkLst>
          </pc:gr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4130886223" sldId="2147483674"/>
              <ac:grpSpMk id="84" creationId="{00000000-0000-0000-0000-000000000000}"/>
            </ac:grpSpMkLst>
          </pc:grpChg>
        </pc:sldLayoutChg>
        <pc:sldLayoutChg chg="addSp delSp">
          <pc:chgData name="Ting Jennings" userId="90427f42-d4f6-4eed-b200-c0348edb0b75" providerId="ADAL" clId="{A44FD171-BEB8-4917-B3BE-6A8004C7A7D4}" dt="2021-05-01T12:44:34.451" v="23"/>
          <pc:sldLayoutMkLst>
            <pc:docMk/>
            <pc:sldMasterMk cId="3505339093" sldId="2147483660"/>
            <pc:sldLayoutMk cId="3439905991" sldId="2147483675"/>
          </pc:sldLayoutMkLst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19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0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1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2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3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4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55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56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57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58" creationId="{00000000-0000-0000-0000-000000000000}"/>
            </ac:spMkLst>
          </pc:s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3439905991" sldId="2147483675"/>
              <ac:grpSpMk id="125" creationId="{00000000-0000-0000-0000-000000000000}"/>
            </ac:grpSpMkLst>
          </pc:gr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3439905991" sldId="2147483675"/>
              <ac:grpSpMk id="129" creationId="{00000000-0000-0000-0000-000000000000}"/>
            </ac:grpSpMkLst>
          </pc:grpChg>
        </pc:sldLayoutChg>
      </pc:sldMasterChg>
      <pc:sldMasterChg chg="modTransition">
        <pc:chgData name="Ting Jennings" userId="90427f42-d4f6-4eed-b200-c0348edb0b75" providerId="ADAL" clId="{A44FD171-BEB8-4917-B3BE-6A8004C7A7D4}" dt="2021-05-01T12:44:33.696" v="22"/>
        <pc:sldMasterMkLst>
          <pc:docMk/>
          <pc:sldMasterMk cId="1907588293" sldId="2147483676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5E4CB5-2CDF-42FF-A01E-60BE5425F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4B3AE-9B6B-4B95-B933-0CA9C66E20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A164-E8D6-4EA8-A6AB-75ADF6E3627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A1872-B471-4DBB-BC89-C1F4D7051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7E179-49A5-484F-80F5-3FD0F40722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CF859-80C1-4098-BC70-CB2DDD7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84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Entire home/apt - Majority / shared room- least(LA &amp; New </a:t>
            </a:r>
            <a:r>
              <a:rPr lang="en-US"/>
              <a:t>York)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2364582"/>
            <a:ext cx="8865394" cy="2158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City comparisons </a:t>
            </a:r>
            <a:br>
              <a:rPr lang="en-US" dirty="0"/>
            </a:br>
            <a:r>
              <a:rPr lang="en-US" dirty="0"/>
              <a:t>(New York, San Francisco, and Chicago)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49" y="968550"/>
            <a:ext cx="7293817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Question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City comparisons (New York, San Francisco, and Chicago)</a:t>
            </a:r>
            <a:endParaRPr lang="en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83840-B3DE-479C-B8EB-36AF8002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-48247"/>
            <a:ext cx="7286625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9857-244D-49EA-999D-AD76A72F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From the visualization, we can see that New York has the most units and the most reviews but San Francisco has the highest mean and median prices.</a:t>
            </a:r>
            <a:endParaRPr lang="en-US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78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Source Sans Pro</vt:lpstr>
      <vt:lpstr>Oswald</vt:lpstr>
      <vt:lpstr>Quince template</vt:lpstr>
      <vt:lpstr>City comparisons  (New York, San Francisco, and Chicago)</vt:lpstr>
      <vt:lpstr>INSTRUCTIONS FOR 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Grace Arhin</dc:creator>
  <cp:lastModifiedBy>Ting Jennings</cp:lastModifiedBy>
  <cp:revision>8</cp:revision>
  <dcterms:modified xsi:type="dcterms:W3CDTF">2021-05-01T12:50:13Z</dcterms:modified>
</cp:coreProperties>
</file>