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Oswald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32A9F-2840-4BBE-A4B4-BC34F2BC75C8}" v="1" dt="2021-04-30T15:02:24.120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" userId="eaff20e7a8559304" providerId="LiveId" clId="{13D32A9F-2840-4BBE-A4B4-BC34F2BC75C8}"/>
    <pc:docChg chg="undo custSel addSld modSld">
      <pc:chgData name="Clay" userId="eaff20e7a8559304" providerId="LiveId" clId="{13D32A9F-2840-4BBE-A4B4-BC34F2BC75C8}" dt="2021-04-30T15:32:59.856" v="214" actId="2711"/>
      <pc:docMkLst>
        <pc:docMk/>
      </pc:docMkLst>
      <pc:sldChg chg="addSp delSp modSp mod">
        <pc:chgData name="Clay" userId="eaff20e7a8559304" providerId="LiveId" clId="{13D32A9F-2840-4BBE-A4B4-BC34F2BC75C8}" dt="2021-04-30T15:03:13.112" v="205" actId="1076"/>
        <pc:sldMkLst>
          <pc:docMk/>
          <pc:sldMk cId="0" sldId="258"/>
        </pc:sldMkLst>
        <pc:spChg chg="del mod">
          <ac:chgData name="Clay" userId="eaff20e7a8559304" providerId="LiveId" clId="{13D32A9F-2840-4BBE-A4B4-BC34F2BC75C8}" dt="2021-04-30T15:02:22.195" v="202" actId="21"/>
          <ac:spMkLst>
            <pc:docMk/>
            <pc:sldMk cId="0" sldId="258"/>
            <ac:spMk id="478" creationId="{00000000-0000-0000-0000-000000000000}"/>
          </ac:spMkLst>
        </pc:spChg>
        <pc:spChg chg="del mod">
          <ac:chgData name="Clay" userId="eaff20e7a8559304" providerId="LiveId" clId="{13D32A9F-2840-4BBE-A4B4-BC34F2BC75C8}" dt="2021-04-30T15:01:17.270" v="200" actId="21"/>
          <ac:spMkLst>
            <pc:docMk/>
            <pc:sldMk cId="0" sldId="258"/>
            <ac:spMk id="479" creationId="{00000000-0000-0000-0000-000000000000}"/>
          </ac:spMkLst>
        </pc:spChg>
        <pc:picChg chg="add mod">
          <ac:chgData name="Clay" userId="eaff20e7a8559304" providerId="LiveId" clId="{13D32A9F-2840-4BBE-A4B4-BC34F2BC75C8}" dt="2021-04-30T15:03:13.112" v="205" actId="1076"/>
          <ac:picMkLst>
            <pc:docMk/>
            <pc:sldMk cId="0" sldId="258"/>
            <ac:picMk id="3" creationId="{6386C06B-E030-416D-A161-80C10224A41F}"/>
          </ac:picMkLst>
        </pc:picChg>
      </pc:sldChg>
      <pc:sldChg chg="delSp modSp mod">
        <pc:chgData name="Clay" userId="eaff20e7a8559304" providerId="LiveId" clId="{13D32A9F-2840-4BBE-A4B4-BC34F2BC75C8}" dt="2021-04-30T15:00:42.497" v="198" actId="20577"/>
        <pc:sldMkLst>
          <pc:docMk/>
          <pc:sldMk cId="0" sldId="259"/>
        </pc:sldMkLst>
        <pc:spChg chg="mod">
          <ac:chgData name="Clay" userId="eaff20e7a8559304" providerId="LiveId" clId="{13D32A9F-2840-4BBE-A4B4-BC34F2BC75C8}" dt="2021-04-30T15:00:42.497" v="198" actId="20577"/>
          <ac:spMkLst>
            <pc:docMk/>
            <pc:sldMk cId="0" sldId="259"/>
            <ac:spMk id="485" creationId="{00000000-0000-0000-0000-000000000000}"/>
          </ac:spMkLst>
        </pc:spChg>
        <pc:spChg chg="del mod">
          <ac:chgData name="Clay" userId="eaff20e7a8559304" providerId="LiveId" clId="{13D32A9F-2840-4BBE-A4B4-BC34F2BC75C8}" dt="2021-04-30T14:59:52.718" v="186" actId="21"/>
          <ac:spMkLst>
            <pc:docMk/>
            <pc:sldMk cId="0" sldId="259"/>
            <ac:spMk id="486" creationId="{00000000-0000-0000-0000-000000000000}"/>
          </ac:spMkLst>
        </pc:spChg>
        <pc:spChg chg="mod">
          <ac:chgData name="Clay" userId="eaff20e7a8559304" providerId="LiveId" clId="{13D32A9F-2840-4BBE-A4B4-BC34F2BC75C8}" dt="2021-04-30T14:58:47.810" v="176" actId="20577"/>
          <ac:spMkLst>
            <pc:docMk/>
            <pc:sldMk cId="0" sldId="259"/>
            <ac:spMk id="487" creationId="{00000000-0000-0000-0000-000000000000}"/>
          </ac:spMkLst>
        </pc:spChg>
      </pc:sldChg>
      <pc:sldChg chg="addSp delSp modSp mod">
        <pc:chgData name="Clay" userId="eaff20e7a8559304" providerId="LiveId" clId="{13D32A9F-2840-4BBE-A4B4-BC34F2BC75C8}" dt="2021-04-30T15:00:49.483" v="199" actId="21"/>
        <pc:sldMkLst>
          <pc:docMk/>
          <pc:sldMk cId="0" sldId="260"/>
        </pc:sldMkLst>
        <pc:spChg chg="add mod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3" creationId="{27AA9857-244D-49EA-999D-AD76A72F3B68}"/>
          </ac:spMkLst>
        </pc:spChg>
        <pc:spChg chg="del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493" creationId="{00000000-0000-0000-0000-000000000000}"/>
          </ac:spMkLst>
        </pc:spChg>
      </pc:sldChg>
      <pc:sldChg chg="addSp modSp new mod">
        <pc:chgData name="Clay" userId="eaff20e7a8559304" providerId="LiveId" clId="{13D32A9F-2840-4BBE-A4B4-BC34F2BC75C8}" dt="2021-04-30T15:32:59.856" v="214" actId="2711"/>
        <pc:sldMkLst>
          <pc:docMk/>
          <pc:sldMk cId="3329890763" sldId="295"/>
        </pc:sldMkLst>
        <pc:spChg chg="add mod">
          <ac:chgData name="Clay" userId="eaff20e7a8559304" providerId="LiveId" clId="{13D32A9F-2840-4BBE-A4B4-BC34F2BC75C8}" dt="2021-04-30T15:32:59.856" v="214" actId="2711"/>
          <ac:spMkLst>
            <pc:docMk/>
            <pc:sldMk cId="3329890763" sldId="295"/>
            <ac:spMk id="6" creationId="{156E9F51-BEF4-47F5-B993-C274C841C2D4}"/>
          </ac:spMkLst>
        </pc:spChg>
        <pc:picChg chg="add mod">
          <ac:chgData name="Clay" userId="eaff20e7a8559304" providerId="LiveId" clId="{13D32A9F-2840-4BBE-A4B4-BC34F2BC75C8}" dt="2021-04-30T15:32:04.573" v="210" actId="1076"/>
          <ac:picMkLst>
            <pc:docMk/>
            <pc:sldMk cId="3329890763" sldId="295"/>
            <ac:picMk id="4" creationId="{32B16B76-E35A-4166-B198-4530600958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6C06B-E030-416D-A161-80C1022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655304"/>
            <a:ext cx="46958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39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16B76-E35A-4166-B198-45306009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444"/>
            <a:ext cx="4863753" cy="3490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4572000" y="2048530"/>
            <a:ext cx="4618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3329890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25256" y="3547622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Do Housing Prices in Each City Correlate to Reviews per Month in AirBnB’s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857-244D-49EA-999D-AD76A72F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Office PowerPoint</Application>
  <PresentationFormat>On-screen Show (16:9)</PresentationFormat>
  <Paragraphs>371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Source Sans Pro</vt:lpstr>
      <vt:lpstr>Oswald</vt:lpstr>
      <vt:lpstr>Montserrat</vt:lpstr>
      <vt:lpstr>Arial</vt:lpstr>
      <vt:lpstr>Quince template</vt:lpstr>
      <vt:lpstr>THIS IS YOUR PRESENTATION TITLE</vt:lpstr>
      <vt:lpstr>INSTRUCTIONS FOR USE</vt:lpstr>
      <vt:lpstr>PowerPoint Presentation</vt:lpstr>
      <vt:lpstr>PowerPoint Presentation</vt:lpstr>
      <vt:lpstr>Do Housing Prices in Each City Correlate to Reviews per Month in AirBnB’s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Clay</cp:lastModifiedBy>
  <cp:revision>1</cp:revision>
  <dcterms:modified xsi:type="dcterms:W3CDTF">2021-04-30T15:33:01Z</dcterms:modified>
</cp:coreProperties>
</file>