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2710EB-9E01-4085-8EC8-FC8C24235CB6}" v="1453" dt="2021-06-08T22:40:01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84" y="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na Kennen" userId="3a83f9d0c7cc84fc" providerId="LiveId" clId="{1D2710EB-9E01-4085-8EC8-FC8C24235CB6}"/>
    <pc:docChg chg="undo custSel addSld delSld modSld sldOrd">
      <pc:chgData name="Diana Kennen" userId="3a83f9d0c7cc84fc" providerId="LiveId" clId="{1D2710EB-9E01-4085-8EC8-FC8C24235CB6}" dt="2021-06-08T22:40:39.613" v="1706" actId="14100"/>
      <pc:docMkLst>
        <pc:docMk/>
      </pc:docMkLst>
      <pc:sldChg chg="modSp mod">
        <pc:chgData name="Diana Kennen" userId="3a83f9d0c7cc84fc" providerId="LiveId" clId="{1D2710EB-9E01-4085-8EC8-FC8C24235CB6}" dt="2021-06-05T16:20:51.341" v="1467" actId="1076"/>
        <pc:sldMkLst>
          <pc:docMk/>
          <pc:sldMk cId="1235333270" sldId="257"/>
        </pc:sldMkLst>
        <pc:spChg chg="mod">
          <ac:chgData name="Diana Kennen" userId="3a83f9d0c7cc84fc" providerId="LiveId" clId="{1D2710EB-9E01-4085-8EC8-FC8C24235CB6}" dt="2021-06-04T19:15:59.002" v="524" actId="20577"/>
          <ac:spMkLst>
            <pc:docMk/>
            <pc:sldMk cId="1235333270" sldId="257"/>
            <ac:spMk id="2" creationId="{BDB3CC34-065A-4804-941A-6CD4BE0528EC}"/>
          </ac:spMkLst>
        </pc:spChg>
        <pc:graphicFrameChg chg="mod modGraphic">
          <ac:chgData name="Diana Kennen" userId="3a83f9d0c7cc84fc" providerId="LiveId" clId="{1D2710EB-9E01-4085-8EC8-FC8C24235CB6}" dt="2021-06-05T16:20:51.341" v="1467" actId="1076"/>
          <ac:graphicFrameMkLst>
            <pc:docMk/>
            <pc:sldMk cId="1235333270" sldId="257"/>
            <ac:graphicFrameMk id="10" creationId="{FD000F61-02D5-4E2D-A855-786FC2824B9A}"/>
          </ac:graphicFrameMkLst>
        </pc:graphicFrameChg>
        <pc:picChg chg="mod">
          <ac:chgData name="Diana Kennen" userId="3a83f9d0c7cc84fc" providerId="LiveId" clId="{1D2710EB-9E01-4085-8EC8-FC8C24235CB6}" dt="2021-06-04T19:05:32.752" v="48" actId="1076"/>
          <ac:picMkLst>
            <pc:docMk/>
            <pc:sldMk cId="1235333270" sldId="257"/>
            <ac:picMk id="7" creationId="{0F47DDF3-2B62-4619-BDF2-025303F85818}"/>
          </ac:picMkLst>
        </pc:picChg>
        <pc:picChg chg="mod">
          <ac:chgData name="Diana Kennen" userId="3a83f9d0c7cc84fc" providerId="LiveId" clId="{1D2710EB-9E01-4085-8EC8-FC8C24235CB6}" dt="2021-06-04T19:05:35.136" v="49" actId="1076"/>
          <ac:picMkLst>
            <pc:docMk/>
            <pc:sldMk cId="1235333270" sldId="257"/>
            <ac:picMk id="9" creationId="{ECCDED67-868C-40BE-B403-9CC89E5D0FE6}"/>
          </ac:picMkLst>
        </pc:picChg>
        <pc:picChg chg="mod">
          <ac:chgData name="Diana Kennen" userId="3a83f9d0c7cc84fc" providerId="LiveId" clId="{1D2710EB-9E01-4085-8EC8-FC8C24235CB6}" dt="2021-06-04T19:05:29.806" v="47" actId="1076"/>
          <ac:picMkLst>
            <pc:docMk/>
            <pc:sldMk cId="1235333270" sldId="257"/>
            <ac:picMk id="15" creationId="{1B4DA7C3-3C7E-4474-8CF0-77A869429B2C}"/>
          </ac:picMkLst>
        </pc:picChg>
      </pc:sldChg>
      <pc:sldChg chg="addSp delSp modSp new mod">
        <pc:chgData name="Diana Kennen" userId="3a83f9d0c7cc84fc" providerId="LiveId" clId="{1D2710EB-9E01-4085-8EC8-FC8C24235CB6}" dt="2021-06-08T22:11:22.276" v="1673" actId="20577"/>
        <pc:sldMkLst>
          <pc:docMk/>
          <pc:sldMk cId="793667577" sldId="258"/>
        </pc:sldMkLst>
        <pc:spChg chg="mod">
          <ac:chgData name="Diana Kennen" userId="3a83f9d0c7cc84fc" providerId="LiveId" clId="{1D2710EB-9E01-4085-8EC8-FC8C24235CB6}" dt="2021-06-05T13:32:47.325" v="706" actId="403"/>
          <ac:spMkLst>
            <pc:docMk/>
            <pc:sldMk cId="793667577" sldId="258"/>
            <ac:spMk id="2" creationId="{33B60A3B-D346-4E57-A415-BE526AB2BE97}"/>
          </ac:spMkLst>
        </pc:spChg>
        <pc:spChg chg="del mod">
          <ac:chgData name="Diana Kennen" userId="3a83f9d0c7cc84fc" providerId="LiveId" clId="{1D2710EB-9E01-4085-8EC8-FC8C24235CB6}" dt="2021-06-04T19:08:12.085" v="77" actId="1032"/>
          <ac:spMkLst>
            <pc:docMk/>
            <pc:sldMk cId="793667577" sldId="258"/>
            <ac:spMk id="3" creationId="{CE0AB94B-4D65-4C64-B915-4E4C369CBD05}"/>
          </ac:spMkLst>
        </pc:spChg>
        <pc:graphicFrameChg chg="add mod modGraphic">
          <ac:chgData name="Diana Kennen" userId="3a83f9d0c7cc84fc" providerId="LiveId" clId="{1D2710EB-9E01-4085-8EC8-FC8C24235CB6}" dt="2021-06-08T22:11:22.276" v="1673" actId="20577"/>
          <ac:graphicFrameMkLst>
            <pc:docMk/>
            <pc:sldMk cId="793667577" sldId="258"/>
            <ac:graphicFrameMk id="4" creationId="{55A0ED0A-11D8-490D-9CD4-04BC169FF22E}"/>
          </ac:graphicFrameMkLst>
        </pc:graphicFrameChg>
      </pc:sldChg>
      <pc:sldChg chg="addSp delSp modSp new mod setBg">
        <pc:chgData name="Diana Kennen" userId="3a83f9d0c7cc84fc" providerId="LiveId" clId="{1D2710EB-9E01-4085-8EC8-FC8C24235CB6}" dt="2021-06-08T22:34:52.263" v="1674" actId="14100"/>
        <pc:sldMkLst>
          <pc:docMk/>
          <pc:sldMk cId="697489426" sldId="259"/>
        </pc:sldMkLst>
        <pc:spChg chg="mod">
          <ac:chgData name="Diana Kennen" userId="3a83f9d0c7cc84fc" providerId="LiveId" clId="{1D2710EB-9E01-4085-8EC8-FC8C24235CB6}" dt="2021-06-05T16:25:19.440" v="1479" actId="26606"/>
          <ac:spMkLst>
            <pc:docMk/>
            <pc:sldMk cId="697489426" sldId="259"/>
            <ac:spMk id="2" creationId="{CFA18DEB-A392-4A58-8A83-893DE015ECFD}"/>
          </ac:spMkLst>
        </pc:spChg>
        <pc:spChg chg="add mod">
          <ac:chgData name="Diana Kennen" userId="3a83f9d0c7cc84fc" providerId="LiveId" clId="{1D2710EB-9E01-4085-8EC8-FC8C24235CB6}" dt="2021-06-08T22:34:52.263" v="1674" actId="14100"/>
          <ac:spMkLst>
            <pc:docMk/>
            <pc:sldMk cId="697489426" sldId="259"/>
            <ac:spMk id="3" creationId="{365FE85B-F74E-4EBF-A0A3-FCCBCB660D64}"/>
          </ac:spMkLst>
        </pc:spChg>
        <pc:spChg chg="del mod">
          <ac:chgData name="Diana Kennen" userId="3a83f9d0c7cc84fc" providerId="LiveId" clId="{1D2710EB-9E01-4085-8EC8-FC8C24235CB6}" dt="2021-06-05T13:25:52.272" v="610" actId="1032"/>
          <ac:spMkLst>
            <pc:docMk/>
            <pc:sldMk cId="697489426" sldId="259"/>
            <ac:spMk id="3" creationId="{C5D89ADF-8FDE-4AEA-8BCD-57D091206397}"/>
          </ac:spMkLst>
        </pc:spChg>
        <pc:spChg chg="add del mod">
          <ac:chgData name="Diana Kennen" userId="3a83f9d0c7cc84fc" providerId="LiveId" clId="{1D2710EB-9E01-4085-8EC8-FC8C24235CB6}" dt="2021-06-05T15:26:12.288" v="1309" actId="478"/>
          <ac:spMkLst>
            <pc:docMk/>
            <pc:sldMk cId="697489426" sldId="259"/>
            <ac:spMk id="5" creationId="{A4C3B114-EB2A-466A-B4E5-5F4A0F02F7F6}"/>
          </ac:spMkLst>
        </pc:spChg>
        <pc:spChg chg="add">
          <ac:chgData name="Diana Kennen" userId="3a83f9d0c7cc84fc" providerId="LiveId" clId="{1D2710EB-9E01-4085-8EC8-FC8C24235CB6}" dt="2021-06-05T16:25:19.440" v="1479" actId="26606"/>
          <ac:spMkLst>
            <pc:docMk/>
            <pc:sldMk cId="697489426" sldId="259"/>
            <ac:spMk id="11" creationId="{F2E5B6AE-5EFE-45F0-A2AE-ED771CA3D7DD}"/>
          </ac:spMkLst>
        </pc:spChg>
        <pc:graphicFrameChg chg="add mod modGraphic">
          <ac:chgData name="Diana Kennen" userId="3a83f9d0c7cc84fc" providerId="LiveId" clId="{1D2710EB-9E01-4085-8EC8-FC8C24235CB6}" dt="2021-06-05T16:19:11.484" v="1466" actId="14100"/>
          <ac:graphicFrameMkLst>
            <pc:docMk/>
            <pc:sldMk cId="697489426" sldId="259"/>
            <ac:graphicFrameMk id="4" creationId="{B097D241-6748-4ADA-BDEB-87F723715895}"/>
          </ac:graphicFrameMkLst>
        </pc:graphicFrameChg>
        <pc:picChg chg="add del">
          <ac:chgData name="Diana Kennen" userId="3a83f9d0c7cc84fc" providerId="LiveId" clId="{1D2710EB-9E01-4085-8EC8-FC8C24235CB6}" dt="2021-06-05T16:10:59.842" v="1436" actId="21"/>
          <ac:picMkLst>
            <pc:docMk/>
            <pc:sldMk cId="697489426" sldId="259"/>
            <ac:picMk id="7" creationId="{37DB604E-E011-40A3-8EDF-B807E9C133F5}"/>
          </ac:picMkLst>
        </pc:picChg>
        <pc:cxnChg chg="add">
          <ac:chgData name="Diana Kennen" userId="3a83f9d0c7cc84fc" providerId="LiveId" clId="{1D2710EB-9E01-4085-8EC8-FC8C24235CB6}" dt="2021-06-05T16:25:19.440" v="1479" actId="26606"/>
          <ac:cxnSpMkLst>
            <pc:docMk/>
            <pc:sldMk cId="697489426" sldId="259"/>
            <ac:cxnSpMk id="9" creationId="{C66CC717-08C5-4F3E-B8AA-BA93C8755982}"/>
          </ac:cxnSpMkLst>
        </pc:cxnChg>
        <pc:cxnChg chg="add">
          <ac:chgData name="Diana Kennen" userId="3a83f9d0c7cc84fc" providerId="LiveId" clId="{1D2710EB-9E01-4085-8EC8-FC8C24235CB6}" dt="2021-06-05T16:25:19.440" v="1479" actId="26606"/>
          <ac:cxnSpMkLst>
            <pc:docMk/>
            <pc:sldMk cId="697489426" sldId="259"/>
            <ac:cxnSpMk id="13" creationId="{D255B435-D9F3-4A31-B89E-36741390DB4B}"/>
          </ac:cxnSpMkLst>
        </pc:cxnChg>
      </pc:sldChg>
      <pc:sldChg chg="modSp add del">
        <pc:chgData name="Diana Kennen" userId="3a83f9d0c7cc84fc" providerId="LiveId" clId="{1D2710EB-9E01-4085-8EC8-FC8C24235CB6}" dt="2021-06-05T15:32:57.947" v="1335" actId="47"/>
        <pc:sldMkLst>
          <pc:docMk/>
          <pc:sldMk cId="1676520695" sldId="260"/>
        </pc:sldMkLst>
        <pc:graphicFrameChg chg="mod">
          <ac:chgData name="Diana Kennen" userId="3a83f9d0c7cc84fc" providerId="LiveId" clId="{1D2710EB-9E01-4085-8EC8-FC8C24235CB6}" dt="2021-06-05T15:00:45.059" v="938" actId="20577"/>
          <ac:graphicFrameMkLst>
            <pc:docMk/>
            <pc:sldMk cId="1676520695" sldId="260"/>
            <ac:graphicFrameMk id="4" creationId="{55A0ED0A-11D8-490D-9CD4-04BC169FF22E}"/>
          </ac:graphicFrameMkLst>
        </pc:graphicFrameChg>
      </pc:sldChg>
      <pc:sldChg chg="addSp delSp modSp new mod ord setBg modClrScheme delDesignElem chgLayout">
        <pc:chgData name="Diana Kennen" userId="3a83f9d0c7cc84fc" providerId="LiveId" clId="{1D2710EB-9E01-4085-8EC8-FC8C24235CB6}" dt="2021-06-08T22:39:26.658" v="1681" actId="1076"/>
        <pc:sldMkLst>
          <pc:docMk/>
          <pc:sldMk cId="2165564773" sldId="260"/>
        </pc:sldMkLst>
        <pc:spChg chg="add del mod">
          <ac:chgData name="Diana Kennen" userId="3a83f9d0c7cc84fc" providerId="LiveId" clId="{1D2710EB-9E01-4085-8EC8-FC8C24235CB6}" dt="2021-06-05T16:45:42.473" v="1481"/>
          <ac:spMkLst>
            <pc:docMk/>
            <pc:sldMk cId="2165564773" sldId="260"/>
            <ac:spMk id="2" creationId="{27FB6E43-AC31-49C4-8990-0A74F6B2E7B1}"/>
          </ac:spMkLst>
        </pc:spChg>
        <pc:spChg chg="add mod ord">
          <ac:chgData name="Diana Kennen" userId="3a83f9d0c7cc84fc" providerId="LiveId" clId="{1D2710EB-9E01-4085-8EC8-FC8C24235CB6}" dt="2021-06-05T16:18:21.785" v="1459" actId="20577"/>
          <ac:spMkLst>
            <pc:docMk/>
            <pc:sldMk cId="2165564773" sldId="260"/>
            <ac:spMk id="3" creationId="{9518A02A-70FF-41F1-86A2-CD81014CFD92}"/>
          </ac:spMkLst>
        </pc:spChg>
        <pc:spChg chg="add del mod ord">
          <ac:chgData name="Diana Kennen" userId="3a83f9d0c7cc84fc" providerId="LiveId" clId="{1D2710EB-9E01-4085-8EC8-FC8C24235CB6}" dt="2021-06-05T16:18:06.046" v="1447"/>
          <ac:spMkLst>
            <pc:docMk/>
            <pc:sldMk cId="2165564773" sldId="260"/>
            <ac:spMk id="4" creationId="{78A4A480-4EF1-4669-97C7-F7825F36AC25}"/>
          </ac:spMkLst>
        </pc:spChg>
        <pc:spChg chg="add del">
          <ac:chgData name="Diana Kennen" userId="3a83f9d0c7cc84fc" providerId="LiveId" clId="{1D2710EB-9E01-4085-8EC8-FC8C24235CB6}" dt="2021-06-05T16:21:59.184" v="1469"/>
          <ac:spMkLst>
            <pc:docMk/>
            <pc:sldMk cId="2165564773" sldId="260"/>
            <ac:spMk id="5" creationId="{878790F6-B7E6-4A38-B9AC-4A717D109B24}"/>
          </ac:spMkLst>
        </pc:spChg>
        <pc:spChg chg="add del">
          <ac:chgData name="Diana Kennen" userId="3a83f9d0c7cc84fc" providerId="LiveId" clId="{1D2710EB-9E01-4085-8EC8-FC8C24235CB6}" dt="2021-06-05T16:17:53.685" v="1445" actId="700"/>
          <ac:spMkLst>
            <pc:docMk/>
            <pc:sldMk cId="2165564773" sldId="260"/>
            <ac:spMk id="7" creationId="{EBC95D3F-C52F-4F07-95D4-836E1078E555}"/>
          </ac:spMkLst>
        </pc:spChg>
        <pc:spChg chg="add del mod">
          <ac:chgData name="Diana Kennen" userId="3a83f9d0c7cc84fc" providerId="LiveId" clId="{1D2710EB-9E01-4085-8EC8-FC8C24235CB6}" dt="2021-06-05T16:22:07.897" v="1471"/>
          <ac:spMkLst>
            <pc:docMk/>
            <pc:sldMk cId="2165564773" sldId="260"/>
            <ac:spMk id="9" creationId="{3B730DF0-4668-4F1A-9FBF-B2BF139AD07F}"/>
          </ac:spMkLst>
        </pc:spChg>
        <pc:spChg chg="add del mod">
          <ac:chgData name="Diana Kennen" userId="3a83f9d0c7cc84fc" providerId="LiveId" clId="{1D2710EB-9E01-4085-8EC8-FC8C24235CB6}" dt="2021-06-05T16:22:12.138" v="1472"/>
          <ac:spMkLst>
            <pc:docMk/>
            <pc:sldMk cId="2165564773" sldId="260"/>
            <ac:spMk id="10" creationId="{8C03A437-358C-4360-B5EC-843FA0968D3D}"/>
          </ac:spMkLst>
        </pc:spChg>
        <pc:spChg chg="add del mod">
          <ac:chgData name="Diana Kennen" userId="3a83f9d0c7cc84fc" providerId="LiveId" clId="{1D2710EB-9E01-4085-8EC8-FC8C24235CB6}" dt="2021-06-05T16:22:55.226" v="1473" actId="931"/>
          <ac:spMkLst>
            <pc:docMk/>
            <pc:sldMk cId="2165564773" sldId="260"/>
            <ac:spMk id="11" creationId="{238ACA0F-0EB6-4C2D-9554-D2670968791F}"/>
          </ac:spMkLst>
        </pc:spChg>
        <pc:picChg chg="add del mod">
          <ac:chgData name="Diana Kennen" userId="3a83f9d0c7cc84fc" providerId="LiveId" clId="{1D2710EB-9E01-4085-8EC8-FC8C24235CB6}" dt="2021-06-05T16:18:04.079" v="1446" actId="21"/>
          <ac:picMkLst>
            <pc:docMk/>
            <pc:sldMk cId="2165564773" sldId="260"/>
            <ac:picMk id="2" creationId="{840A170B-9584-4E6D-9C7E-34AAB2B9427C}"/>
          </ac:picMkLst>
        </pc:picChg>
        <pc:picChg chg="add mod">
          <ac:chgData name="Diana Kennen" userId="3a83f9d0c7cc84fc" providerId="LiveId" clId="{1D2710EB-9E01-4085-8EC8-FC8C24235CB6}" dt="2021-06-08T22:39:26.658" v="1681" actId="1076"/>
          <ac:picMkLst>
            <pc:docMk/>
            <pc:sldMk cId="2165564773" sldId="260"/>
            <ac:picMk id="5" creationId="{79E0F183-354C-4156-BE46-B067F838DB38}"/>
          </ac:picMkLst>
        </pc:picChg>
        <pc:picChg chg="add del mod">
          <ac:chgData name="Diana Kennen" userId="3a83f9d0c7cc84fc" providerId="LiveId" clId="{1D2710EB-9E01-4085-8EC8-FC8C24235CB6}" dt="2021-06-05T16:22:01.624" v="1470" actId="478"/>
          <ac:picMkLst>
            <pc:docMk/>
            <pc:sldMk cId="2165564773" sldId="260"/>
            <ac:picMk id="6" creationId="{5868091D-1667-4793-B523-028FE593D3B8}"/>
          </ac:picMkLst>
        </pc:picChg>
        <pc:picChg chg="add del mod">
          <ac:chgData name="Diana Kennen" userId="3a83f9d0c7cc84fc" providerId="LiveId" clId="{1D2710EB-9E01-4085-8EC8-FC8C24235CB6}" dt="2021-06-05T16:39:38.145" v="1480" actId="478"/>
          <ac:picMkLst>
            <pc:docMk/>
            <pc:sldMk cId="2165564773" sldId="260"/>
            <ac:picMk id="13" creationId="{FC3345A0-2022-49B9-9BE5-8B367B8DF8B4}"/>
          </ac:picMkLst>
        </pc:picChg>
      </pc:sldChg>
      <pc:sldChg chg="addSp delSp modSp new del mod setBg modClrScheme delDesignElem chgLayout">
        <pc:chgData name="Diana Kennen" userId="3a83f9d0c7cc84fc" providerId="LiveId" clId="{1D2710EB-9E01-4085-8EC8-FC8C24235CB6}" dt="2021-06-08T22:40:14.667" v="1689" actId="47"/>
        <pc:sldMkLst>
          <pc:docMk/>
          <pc:sldMk cId="2574174856" sldId="261"/>
        </pc:sldMkLst>
        <pc:spChg chg="add del mod ord">
          <ac:chgData name="Diana Kennen" userId="3a83f9d0c7cc84fc" providerId="LiveId" clId="{1D2710EB-9E01-4085-8EC8-FC8C24235CB6}" dt="2021-06-08T22:39:40.343" v="1683" actId="700"/>
          <ac:spMkLst>
            <pc:docMk/>
            <pc:sldMk cId="2574174856" sldId="261"/>
            <ac:spMk id="4" creationId="{C34409DE-9E10-4949-845E-F97BEFD804CE}"/>
          </ac:spMkLst>
        </pc:spChg>
        <pc:spChg chg="add del mod ord">
          <ac:chgData name="Diana Kennen" userId="3a83f9d0c7cc84fc" providerId="LiveId" clId="{1D2710EB-9E01-4085-8EC8-FC8C24235CB6}" dt="2021-06-08T22:39:40.343" v="1683" actId="700"/>
          <ac:spMkLst>
            <pc:docMk/>
            <pc:sldMk cId="2574174856" sldId="261"/>
            <ac:spMk id="5" creationId="{C35E66B6-EB1A-4A7D-84D1-CDB4D4E6C141}"/>
          </ac:spMkLst>
        </pc:spChg>
        <pc:spChg chg="add del mod ord">
          <ac:chgData name="Diana Kennen" userId="3a83f9d0c7cc84fc" providerId="LiveId" clId="{1D2710EB-9E01-4085-8EC8-FC8C24235CB6}" dt="2021-06-08T22:39:40.343" v="1683" actId="700"/>
          <ac:spMkLst>
            <pc:docMk/>
            <pc:sldMk cId="2574174856" sldId="261"/>
            <ac:spMk id="6" creationId="{8D1208B6-9E08-4E95-B3F5-8DE7BA1C2868}"/>
          </ac:spMkLst>
        </pc:spChg>
        <pc:spChg chg="add mod ord">
          <ac:chgData name="Diana Kennen" userId="3a83f9d0c7cc84fc" providerId="LiveId" clId="{1D2710EB-9E01-4085-8EC8-FC8C24235CB6}" dt="2021-06-08T22:39:40.343" v="1683" actId="700"/>
          <ac:spMkLst>
            <pc:docMk/>
            <pc:sldMk cId="2574174856" sldId="261"/>
            <ac:spMk id="7" creationId="{04A6CDF3-4431-4E6D-B2AC-234635EC0CA3}"/>
          </ac:spMkLst>
        </pc:spChg>
        <pc:spChg chg="add del">
          <ac:chgData name="Diana Kennen" userId="3a83f9d0c7cc84fc" providerId="LiveId" clId="{1D2710EB-9E01-4085-8EC8-FC8C24235CB6}" dt="2021-06-08T22:39:34.503" v="1682" actId="700"/>
          <ac:spMkLst>
            <pc:docMk/>
            <pc:sldMk cId="2574174856" sldId="261"/>
            <ac:spMk id="8" creationId="{EBC95D3F-C52F-4F07-95D4-836E1078E555}"/>
          </ac:spMkLst>
        </pc:spChg>
        <pc:picChg chg="add del mod">
          <ac:chgData name="Diana Kennen" userId="3a83f9d0c7cc84fc" providerId="LiveId" clId="{1D2710EB-9E01-4085-8EC8-FC8C24235CB6}" dt="2021-06-08T22:39:57.891" v="1685" actId="21"/>
          <ac:picMkLst>
            <pc:docMk/>
            <pc:sldMk cId="2574174856" sldId="261"/>
            <ac:picMk id="3" creationId="{41AE9E06-3D79-4581-A437-FCFAC82E1C00}"/>
          </ac:picMkLst>
        </pc:picChg>
      </pc:sldChg>
      <pc:sldChg chg="addSp delSp modSp new mod">
        <pc:chgData name="Diana Kennen" userId="3a83f9d0c7cc84fc" providerId="LiveId" clId="{1D2710EB-9E01-4085-8EC8-FC8C24235CB6}" dt="2021-06-08T22:40:39.613" v="1706" actId="14100"/>
        <pc:sldMkLst>
          <pc:docMk/>
          <pc:sldMk cId="1917648796" sldId="262"/>
        </pc:sldMkLst>
        <pc:spChg chg="mod">
          <ac:chgData name="Diana Kennen" userId="3a83f9d0c7cc84fc" providerId="LiveId" clId="{1D2710EB-9E01-4085-8EC8-FC8C24235CB6}" dt="2021-06-08T22:40:24.529" v="1705" actId="20577"/>
          <ac:spMkLst>
            <pc:docMk/>
            <pc:sldMk cId="1917648796" sldId="262"/>
            <ac:spMk id="2" creationId="{D958CC97-E839-4E52-BD8D-FCC6487F84B6}"/>
          </ac:spMkLst>
        </pc:spChg>
        <pc:spChg chg="del">
          <ac:chgData name="Diana Kennen" userId="3a83f9d0c7cc84fc" providerId="LiveId" clId="{1D2710EB-9E01-4085-8EC8-FC8C24235CB6}" dt="2021-06-08T22:40:01.648" v="1686"/>
          <ac:spMkLst>
            <pc:docMk/>
            <pc:sldMk cId="1917648796" sldId="262"/>
            <ac:spMk id="3" creationId="{1BA8D86B-75FB-4398-8B1D-04931DA00953}"/>
          </ac:spMkLst>
        </pc:spChg>
        <pc:picChg chg="add mod">
          <ac:chgData name="Diana Kennen" userId="3a83f9d0c7cc84fc" providerId="LiveId" clId="{1D2710EB-9E01-4085-8EC8-FC8C24235CB6}" dt="2021-06-08T22:40:39.613" v="1706" actId="14100"/>
          <ac:picMkLst>
            <pc:docMk/>
            <pc:sldMk cId="1917648796" sldId="262"/>
            <ac:picMk id="4" creationId="{B2A0F64D-D7D8-4591-9095-39C88F5E33E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B9BE59-0374-4106-8F98-81DB45EB89AA}" type="doc">
      <dgm:prSet loTypeId="urn:microsoft.com/office/officeart/2005/8/layout/hProcess9" loCatId="process" qsTypeId="urn:microsoft.com/office/officeart/2005/8/quickstyle/simple1" qsCatId="simple" csTypeId="urn:microsoft.com/office/officeart/2005/8/colors/accent5_3" csCatId="accent5" phldr="1"/>
      <dgm:spPr/>
    </dgm:pt>
    <dgm:pt modelId="{44ADF790-29A7-4B93-88A3-15C81292D2D8}">
      <dgm:prSet phldrT="[Text]" custT="1"/>
      <dgm:spPr/>
      <dgm:t>
        <a:bodyPr/>
        <a:lstStyle/>
        <a:p>
          <a:r>
            <a:rPr lang="en-US" sz="2000" dirty="0"/>
            <a:t>US Aquaculture Imports</a:t>
          </a:r>
        </a:p>
        <a:p>
          <a:r>
            <a:rPr lang="en-US" sz="2000" dirty="0"/>
            <a:t>Dept of Agriculture</a:t>
          </a:r>
        </a:p>
        <a:p>
          <a:r>
            <a:rPr lang="en-US" sz="2000" dirty="0"/>
            <a:t>1989-2016</a:t>
          </a:r>
        </a:p>
        <a:p>
          <a:r>
            <a:rPr lang="en-US" sz="2000" dirty="0"/>
            <a:t>548k Rows</a:t>
          </a:r>
        </a:p>
      </dgm:t>
    </dgm:pt>
    <dgm:pt modelId="{BA6A0E82-9CDD-4E9F-BA0C-F29D00FF119E}" type="parTrans" cxnId="{E23B1C1B-17F3-4E3F-8C94-E18980E38E20}">
      <dgm:prSet/>
      <dgm:spPr/>
      <dgm:t>
        <a:bodyPr/>
        <a:lstStyle/>
        <a:p>
          <a:endParaRPr lang="en-US"/>
        </a:p>
      </dgm:t>
    </dgm:pt>
    <dgm:pt modelId="{09EC3373-F097-48ED-9957-B80DBEFB4715}" type="sibTrans" cxnId="{E23B1C1B-17F3-4E3F-8C94-E18980E38E20}">
      <dgm:prSet/>
      <dgm:spPr/>
      <dgm:t>
        <a:bodyPr/>
        <a:lstStyle/>
        <a:p>
          <a:endParaRPr lang="en-US"/>
        </a:p>
      </dgm:t>
    </dgm:pt>
    <dgm:pt modelId="{913200D6-57E6-4FC1-B826-AFFE2D32E708}">
      <dgm:prSet phldrT="[Text]" custT="1"/>
      <dgm:spPr/>
      <dgm:t>
        <a:bodyPr/>
        <a:lstStyle/>
        <a:p>
          <a:r>
            <a:rPr lang="en-US" sz="2000" dirty="0"/>
            <a:t>US Aquaculture Exports</a:t>
          </a:r>
        </a:p>
        <a:p>
          <a:r>
            <a:rPr lang="en-US" sz="2000" dirty="0"/>
            <a:t>Dept of Agriculture</a:t>
          </a:r>
        </a:p>
        <a:p>
          <a:r>
            <a:rPr lang="en-US" sz="2000" dirty="0"/>
            <a:t>1989-2016</a:t>
          </a:r>
        </a:p>
        <a:p>
          <a:r>
            <a:rPr lang="en-US" sz="2000" dirty="0"/>
            <a:t>368k Rows</a:t>
          </a:r>
          <a:endParaRPr lang="en-US" sz="1900" dirty="0"/>
        </a:p>
      </dgm:t>
    </dgm:pt>
    <dgm:pt modelId="{DC6DF94D-B719-460D-A952-4645A253C574}" type="parTrans" cxnId="{4393A247-CF3A-4057-A023-452947846133}">
      <dgm:prSet/>
      <dgm:spPr/>
      <dgm:t>
        <a:bodyPr/>
        <a:lstStyle/>
        <a:p>
          <a:endParaRPr lang="en-US"/>
        </a:p>
      </dgm:t>
    </dgm:pt>
    <dgm:pt modelId="{7035BDED-CF2F-4AAF-9DD8-0047389BB7EA}" type="sibTrans" cxnId="{4393A247-CF3A-4057-A023-452947846133}">
      <dgm:prSet/>
      <dgm:spPr/>
      <dgm:t>
        <a:bodyPr/>
        <a:lstStyle/>
        <a:p>
          <a:endParaRPr lang="en-US"/>
        </a:p>
      </dgm:t>
    </dgm:pt>
    <dgm:pt modelId="{4C8087DC-B42F-4891-BF65-70DDF239CFAB}">
      <dgm:prSet phldrT="[Text]"/>
      <dgm:spPr/>
      <dgm:t>
        <a:bodyPr/>
        <a:lstStyle/>
        <a:p>
          <a:r>
            <a:rPr lang="en-US" b="0" i="0" dirty="0"/>
            <a:t>Global Climate Change </a:t>
          </a:r>
        </a:p>
        <a:p>
          <a:r>
            <a:rPr lang="en-US" b="0" i="0" dirty="0"/>
            <a:t>Data from </a:t>
          </a:r>
        </a:p>
        <a:p>
          <a:r>
            <a:rPr lang="en-US" b="0" i="0" dirty="0"/>
            <a:t>1750－2015</a:t>
          </a:r>
          <a:endParaRPr lang="en-US" dirty="0"/>
        </a:p>
      </dgm:t>
    </dgm:pt>
    <dgm:pt modelId="{1EEDEA70-4B74-45D2-83D7-856A1D57FF84}" type="parTrans" cxnId="{8A47D610-FDCA-463D-A8F7-87698CC2B115}">
      <dgm:prSet/>
      <dgm:spPr/>
      <dgm:t>
        <a:bodyPr/>
        <a:lstStyle/>
        <a:p>
          <a:endParaRPr lang="en-US"/>
        </a:p>
      </dgm:t>
    </dgm:pt>
    <dgm:pt modelId="{F851657D-6CB2-4C5E-9C4A-2613AD67A609}" type="sibTrans" cxnId="{8A47D610-FDCA-463D-A8F7-87698CC2B115}">
      <dgm:prSet/>
      <dgm:spPr/>
      <dgm:t>
        <a:bodyPr/>
        <a:lstStyle/>
        <a:p>
          <a:endParaRPr lang="en-US"/>
        </a:p>
      </dgm:t>
    </dgm:pt>
    <dgm:pt modelId="{79C934DC-3997-4C6F-979A-FCEC28999FA6}" type="pres">
      <dgm:prSet presAssocID="{6BB9BE59-0374-4106-8F98-81DB45EB89AA}" presName="CompostProcess" presStyleCnt="0">
        <dgm:presLayoutVars>
          <dgm:dir/>
          <dgm:resizeHandles val="exact"/>
        </dgm:presLayoutVars>
      </dgm:prSet>
      <dgm:spPr/>
    </dgm:pt>
    <dgm:pt modelId="{9FB2F75E-2762-45FB-816C-BA104601AAA5}" type="pres">
      <dgm:prSet presAssocID="{6BB9BE59-0374-4106-8F98-81DB45EB89AA}" presName="arrow" presStyleLbl="bgShp" presStyleIdx="0" presStyleCnt="1" custLinFactNeighborX="-538" custLinFactNeighborY="-42858"/>
      <dgm:spPr/>
    </dgm:pt>
    <dgm:pt modelId="{2808D4C6-D2EA-4742-816E-90BB558D5429}" type="pres">
      <dgm:prSet presAssocID="{6BB9BE59-0374-4106-8F98-81DB45EB89AA}" presName="linearProcess" presStyleCnt="0"/>
      <dgm:spPr/>
    </dgm:pt>
    <dgm:pt modelId="{77B03625-4075-4D6D-BAC9-BC1087AD996B}" type="pres">
      <dgm:prSet presAssocID="{44ADF790-29A7-4B93-88A3-15C81292D2D8}" presName="textNode" presStyleLbl="node1" presStyleIdx="0" presStyleCnt="3">
        <dgm:presLayoutVars>
          <dgm:bulletEnabled val="1"/>
        </dgm:presLayoutVars>
      </dgm:prSet>
      <dgm:spPr/>
    </dgm:pt>
    <dgm:pt modelId="{46B38141-AFE8-4B67-9635-127AE2D322D2}" type="pres">
      <dgm:prSet presAssocID="{09EC3373-F097-48ED-9957-B80DBEFB4715}" presName="sibTrans" presStyleCnt="0"/>
      <dgm:spPr/>
    </dgm:pt>
    <dgm:pt modelId="{A1BA62F4-DEE7-4D0B-8C16-5BC4CB83B5FF}" type="pres">
      <dgm:prSet presAssocID="{913200D6-57E6-4FC1-B826-AFFE2D32E708}" presName="textNode" presStyleLbl="node1" presStyleIdx="1" presStyleCnt="3">
        <dgm:presLayoutVars>
          <dgm:bulletEnabled val="1"/>
        </dgm:presLayoutVars>
      </dgm:prSet>
      <dgm:spPr/>
    </dgm:pt>
    <dgm:pt modelId="{5834089A-2242-453B-8AA1-9E1C84022852}" type="pres">
      <dgm:prSet presAssocID="{7035BDED-CF2F-4AAF-9DD8-0047389BB7EA}" presName="sibTrans" presStyleCnt="0"/>
      <dgm:spPr/>
    </dgm:pt>
    <dgm:pt modelId="{E95FD27E-15D2-4EA6-ADBD-03C47E304C2C}" type="pres">
      <dgm:prSet presAssocID="{4C8087DC-B42F-4891-BF65-70DDF239CFAB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8A47D610-FDCA-463D-A8F7-87698CC2B115}" srcId="{6BB9BE59-0374-4106-8F98-81DB45EB89AA}" destId="{4C8087DC-B42F-4891-BF65-70DDF239CFAB}" srcOrd="2" destOrd="0" parTransId="{1EEDEA70-4B74-45D2-83D7-856A1D57FF84}" sibTransId="{F851657D-6CB2-4C5E-9C4A-2613AD67A609}"/>
    <dgm:cxn modelId="{E23B1C1B-17F3-4E3F-8C94-E18980E38E20}" srcId="{6BB9BE59-0374-4106-8F98-81DB45EB89AA}" destId="{44ADF790-29A7-4B93-88A3-15C81292D2D8}" srcOrd="0" destOrd="0" parTransId="{BA6A0E82-9CDD-4E9F-BA0C-F29D00FF119E}" sibTransId="{09EC3373-F097-48ED-9957-B80DBEFB4715}"/>
    <dgm:cxn modelId="{4393A247-CF3A-4057-A023-452947846133}" srcId="{6BB9BE59-0374-4106-8F98-81DB45EB89AA}" destId="{913200D6-57E6-4FC1-B826-AFFE2D32E708}" srcOrd="1" destOrd="0" parTransId="{DC6DF94D-B719-460D-A952-4645A253C574}" sibTransId="{7035BDED-CF2F-4AAF-9DD8-0047389BB7EA}"/>
    <dgm:cxn modelId="{6AB83553-BC89-4C2D-BF4A-C25BAF21656D}" type="presOf" srcId="{913200D6-57E6-4FC1-B826-AFFE2D32E708}" destId="{A1BA62F4-DEE7-4D0B-8C16-5BC4CB83B5FF}" srcOrd="0" destOrd="0" presId="urn:microsoft.com/office/officeart/2005/8/layout/hProcess9"/>
    <dgm:cxn modelId="{262B00AE-0047-4139-BC93-9B7B65DB080E}" type="presOf" srcId="{44ADF790-29A7-4B93-88A3-15C81292D2D8}" destId="{77B03625-4075-4D6D-BAC9-BC1087AD996B}" srcOrd="0" destOrd="0" presId="urn:microsoft.com/office/officeart/2005/8/layout/hProcess9"/>
    <dgm:cxn modelId="{DC344DE7-581B-4B00-A394-708DB7D4B498}" type="presOf" srcId="{6BB9BE59-0374-4106-8F98-81DB45EB89AA}" destId="{79C934DC-3997-4C6F-979A-FCEC28999FA6}" srcOrd="0" destOrd="0" presId="urn:microsoft.com/office/officeart/2005/8/layout/hProcess9"/>
    <dgm:cxn modelId="{06127AF9-B38C-44AE-9AC7-0EA8843BC03E}" type="presOf" srcId="{4C8087DC-B42F-4891-BF65-70DDF239CFAB}" destId="{E95FD27E-15D2-4EA6-ADBD-03C47E304C2C}" srcOrd="0" destOrd="0" presId="urn:microsoft.com/office/officeart/2005/8/layout/hProcess9"/>
    <dgm:cxn modelId="{87845CAB-DC32-45AE-BDAE-3F8709B5247B}" type="presParOf" srcId="{79C934DC-3997-4C6F-979A-FCEC28999FA6}" destId="{9FB2F75E-2762-45FB-816C-BA104601AAA5}" srcOrd="0" destOrd="0" presId="urn:microsoft.com/office/officeart/2005/8/layout/hProcess9"/>
    <dgm:cxn modelId="{49CC4E85-FFFA-43DA-BA79-7F6DBE4E9DF5}" type="presParOf" srcId="{79C934DC-3997-4C6F-979A-FCEC28999FA6}" destId="{2808D4C6-D2EA-4742-816E-90BB558D5429}" srcOrd="1" destOrd="0" presId="urn:microsoft.com/office/officeart/2005/8/layout/hProcess9"/>
    <dgm:cxn modelId="{E2C410B2-7286-40B1-A8F1-95AD7215F315}" type="presParOf" srcId="{2808D4C6-D2EA-4742-816E-90BB558D5429}" destId="{77B03625-4075-4D6D-BAC9-BC1087AD996B}" srcOrd="0" destOrd="0" presId="urn:microsoft.com/office/officeart/2005/8/layout/hProcess9"/>
    <dgm:cxn modelId="{9618F692-2489-43E2-AD1C-48BBFE5CE48A}" type="presParOf" srcId="{2808D4C6-D2EA-4742-816E-90BB558D5429}" destId="{46B38141-AFE8-4B67-9635-127AE2D322D2}" srcOrd="1" destOrd="0" presId="urn:microsoft.com/office/officeart/2005/8/layout/hProcess9"/>
    <dgm:cxn modelId="{ADF9C258-64EF-4B80-AAC7-00C8FE17F330}" type="presParOf" srcId="{2808D4C6-D2EA-4742-816E-90BB558D5429}" destId="{A1BA62F4-DEE7-4D0B-8C16-5BC4CB83B5FF}" srcOrd="2" destOrd="0" presId="urn:microsoft.com/office/officeart/2005/8/layout/hProcess9"/>
    <dgm:cxn modelId="{EE9F98C1-BF79-43A6-A2C1-6EBFAAD239C9}" type="presParOf" srcId="{2808D4C6-D2EA-4742-816E-90BB558D5429}" destId="{5834089A-2242-453B-8AA1-9E1C84022852}" srcOrd="3" destOrd="0" presId="urn:microsoft.com/office/officeart/2005/8/layout/hProcess9"/>
    <dgm:cxn modelId="{2BF4747A-FC09-4DA8-A1CE-DFA69E16E8DC}" type="presParOf" srcId="{2808D4C6-D2EA-4742-816E-90BB558D5429}" destId="{E95FD27E-15D2-4EA6-ADBD-03C47E304C2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78A960-D83C-47DE-ADF5-F9214D773B13}" type="doc">
      <dgm:prSet loTypeId="urn:microsoft.com/office/officeart/2005/8/layout/list1" loCatId="list" qsTypeId="urn:microsoft.com/office/officeart/2005/8/quickstyle/simple4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421758B4-E9AB-4976-9C58-F00917E81F8D}">
      <dgm:prSet phldrT="[Text]" custT="1"/>
      <dgm:spPr/>
      <dgm:t>
        <a:bodyPr/>
        <a:lstStyle/>
        <a:p>
          <a:r>
            <a:rPr lang="en-US" sz="3200" dirty="0"/>
            <a:t>Cleaning</a:t>
          </a:r>
          <a:endParaRPr lang="en-US" sz="3500" dirty="0"/>
        </a:p>
      </dgm:t>
    </dgm:pt>
    <dgm:pt modelId="{2AF7CEB0-3B87-4F0F-A89A-CA08CCF18110}" type="parTrans" cxnId="{B22C4A3D-11DA-43F7-B5A0-79EA8B4994B4}">
      <dgm:prSet/>
      <dgm:spPr/>
      <dgm:t>
        <a:bodyPr/>
        <a:lstStyle/>
        <a:p>
          <a:endParaRPr lang="en-US"/>
        </a:p>
      </dgm:t>
    </dgm:pt>
    <dgm:pt modelId="{69411F2E-E49E-4800-BF52-8A3864C7DF40}" type="sibTrans" cxnId="{B22C4A3D-11DA-43F7-B5A0-79EA8B4994B4}">
      <dgm:prSet/>
      <dgm:spPr/>
      <dgm:t>
        <a:bodyPr/>
        <a:lstStyle/>
        <a:p>
          <a:endParaRPr lang="en-US"/>
        </a:p>
      </dgm:t>
    </dgm:pt>
    <dgm:pt modelId="{D37C3EDF-5D85-4FC2-89C3-9A6C51645D63}">
      <dgm:prSet phldrT="[Text]" custT="1"/>
      <dgm:spPr/>
      <dgm:t>
        <a:bodyPr/>
        <a:lstStyle/>
        <a:p>
          <a:r>
            <a:rPr lang="en-US" sz="3200" dirty="0"/>
            <a:t>Joining</a:t>
          </a:r>
          <a:endParaRPr lang="en-US" sz="3500" dirty="0"/>
        </a:p>
      </dgm:t>
    </dgm:pt>
    <dgm:pt modelId="{BF41F933-5628-4269-84D3-795CAC86BB65}" type="parTrans" cxnId="{83BDB20E-CCBD-4718-BBC6-B4D6C1C89BA4}">
      <dgm:prSet/>
      <dgm:spPr/>
      <dgm:t>
        <a:bodyPr/>
        <a:lstStyle/>
        <a:p>
          <a:endParaRPr lang="en-US"/>
        </a:p>
      </dgm:t>
    </dgm:pt>
    <dgm:pt modelId="{B6A11E27-AAB6-4537-BCE0-991058435AFD}" type="sibTrans" cxnId="{83BDB20E-CCBD-4718-BBC6-B4D6C1C89BA4}">
      <dgm:prSet/>
      <dgm:spPr/>
      <dgm:t>
        <a:bodyPr/>
        <a:lstStyle/>
        <a:p>
          <a:endParaRPr lang="en-US"/>
        </a:p>
      </dgm:t>
    </dgm:pt>
    <dgm:pt modelId="{8E9333EE-FC77-45BB-953D-E5A6FF42A941}">
      <dgm:prSet phldrT="[Text]" custT="1"/>
      <dgm:spPr/>
      <dgm:t>
        <a:bodyPr anchor="ctr"/>
        <a:lstStyle/>
        <a:p>
          <a:r>
            <a:rPr lang="en-US" sz="1800" dirty="0"/>
            <a:t>Drop source ID from Commercial, Drop temp uncertainty, city, latitude, longitude, day from temp table</a:t>
          </a:r>
        </a:p>
      </dgm:t>
    </dgm:pt>
    <dgm:pt modelId="{340EA903-E557-4377-8755-9ED04621FDBB}" type="parTrans" cxnId="{20D014D7-AAED-42F3-8C77-C7E375FBDCDC}">
      <dgm:prSet/>
      <dgm:spPr/>
      <dgm:t>
        <a:bodyPr/>
        <a:lstStyle/>
        <a:p>
          <a:endParaRPr lang="en-US"/>
        </a:p>
      </dgm:t>
    </dgm:pt>
    <dgm:pt modelId="{F4C78E25-9418-45CA-A838-53B743C6E432}" type="sibTrans" cxnId="{20D014D7-AAED-42F3-8C77-C7E375FBDCDC}">
      <dgm:prSet/>
      <dgm:spPr/>
      <dgm:t>
        <a:bodyPr/>
        <a:lstStyle/>
        <a:p>
          <a:endParaRPr lang="en-US"/>
        </a:p>
      </dgm:t>
    </dgm:pt>
    <dgm:pt modelId="{42D58A0D-D283-42A4-8E45-684D64C48A95}">
      <dgm:prSet phldrT="[Text]" custT="1"/>
      <dgm:spPr/>
      <dgm:t>
        <a:bodyPr anchor="ctr"/>
        <a:lstStyle/>
        <a:p>
          <a:r>
            <a:rPr lang="en-US" sz="1800" dirty="0"/>
            <a:t>Concatenation of Imports and Exports</a:t>
          </a:r>
        </a:p>
      </dgm:t>
    </dgm:pt>
    <dgm:pt modelId="{507AFB14-F2BD-4AD4-8B76-11BBDE95453A}" type="parTrans" cxnId="{AA8EE13D-F38E-4620-8320-4D200B38123D}">
      <dgm:prSet/>
      <dgm:spPr/>
      <dgm:t>
        <a:bodyPr/>
        <a:lstStyle/>
        <a:p>
          <a:endParaRPr lang="en-US"/>
        </a:p>
      </dgm:t>
    </dgm:pt>
    <dgm:pt modelId="{E91E23CD-7947-4F12-8CE9-64AE81D980FB}" type="sibTrans" cxnId="{AA8EE13D-F38E-4620-8320-4D200B38123D}">
      <dgm:prSet/>
      <dgm:spPr/>
      <dgm:t>
        <a:bodyPr/>
        <a:lstStyle/>
        <a:p>
          <a:endParaRPr lang="en-US"/>
        </a:p>
      </dgm:t>
    </dgm:pt>
    <dgm:pt modelId="{66664365-E5D4-4BA6-8DA3-DBFA4D546B6A}">
      <dgm:prSet phldrT="[Text]" custT="1"/>
      <dgm:spPr/>
      <dgm:t>
        <a:bodyPr anchor="ctr"/>
        <a:lstStyle/>
        <a:p>
          <a:r>
            <a:rPr lang="en-US" sz="1800" dirty="0"/>
            <a:t>Categorize commodities in fish type as within 8 basic types (</a:t>
          </a:r>
          <a:r>
            <a:rPr lang="en-US" sz="1800" dirty="0" err="1"/>
            <a:t>ie</a:t>
          </a:r>
          <a:r>
            <a:rPr lang="en-US" sz="1800" dirty="0"/>
            <a:t>. trout, salmon)</a:t>
          </a:r>
        </a:p>
      </dgm:t>
    </dgm:pt>
    <dgm:pt modelId="{B02A3DE2-8350-4E73-A9ED-CBF8B3CACCDD}" type="parTrans" cxnId="{1B6737B3-D9C7-4BD5-89A5-FE67C169514D}">
      <dgm:prSet/>
      <dgm:spPr/>
      <dgm:t>
        <a:bodyPr/>
        <a:lstStyle/>
        <a:p>
          <a:endParaRPr lang="en-US"/>
        </a:p>
      </dgm:t>
    </dgm:pt>
    <dgm:pt modelId="{F3F68083-38E2-40F6-BA37-31B93ACC13CC}" type="sibTrans" cxnId="{1B6737B3-D9C7-4BD5-89A5-FE67C169514D}">
      <dgm:prSet/>
      <dgm:spPr/>
      <dgm:t>
        <a:bodyPr/>
        <a:lstStyle/>
        <a:p>
          <a:endParaRPr lang="en-US"/>
        </a:p>
      </dgm:t>
    </dgm:pt>
    <dgm:pt modelId="{DFFF9273-9E87-44A2-8396-BAECBFC21572}">
      <dgm:prSet phldrT="[Text]" custT="1"/>
      <dgm:spPr/>
      <dgm:t>
        <a:bodyPr anchor="ctr"/>
        <a:lstStyle/>
        <a:p>
          <a:r>
            <a:rPr lang="en-US" sz="1800" dirty="0"/>
            <a:t>Split attribute description into US Import/Export and Quantity or Value</a:t>
          </a:r>
        </a:p>
      </dgm:t>
    </dgm:pt>
    <dgm:pt modelId="{1B15EE57-FC67-4462-A897-4FFE0C61C6E9}" type="parTrans" cxnId="{B7C34744-6D06-4A68-A734-9FB4F17235F4}">
      <dgm:prSet/>
      <dgm:spPr/>
      <dgm:t>
        <a:bodyPr/>
        <a:lstStyle/>
        <a:p>
          <a:endParaRPr lang="en-US"/>
        </a:p>
      </dgm:t>
    </dgm:pt>
    <dgm:pt modelId="{14DBC243-5A12-402A-B5B9-31A89D5C8808}" type="sibTrans" cxnId="{B7C34744-6D06-4A68-A734-9FB4F17235F4}">
      <dgm:prSet/>
      <dgm:spPr/>
      <dgm:t>
        <a:bodyPr/>
        <a:lstStyle/>
        <a:p>
          <a:endParaRPr lang="en-US"/>
        </a:p>
      </dgm:t>
    </dgm:pt>
    <dgm:pt modelId="{EB29D923-A6B7-4C26-A371-A0C22CE1C78B}">
      <dgm:prSet phldrT="[Text]" custT="1"/>
      <dgm:spPr/>
      <dgm:t>
        <a:bodyPr anchor="ctr"/>
        <a:lstStyle/>
        <a:p>
          <a:r>
            <a:rPr lang="en-US" sz="1800" dirty="0"/>
            <a:t>Renaming countries for compatibility across df</a:t>
          </a:r>
        </a:p>
      </dgm:t>
    </dgm:pt>
    <dgm:pt modelId="{B5153177-137A-45FC-AE55-5773E312B721}" type="parTrans" cxnId="{5B5A7423-62B4-46A2-99EE-F7047E44C362}">
      <dgm:prSet/>
      <dgm:spPr/>
      <dgm:t>
        <a:bodyPr/>
        <a:lstStyle/>
        <a:p>
          <a:endParaRPr lang="en-US"/>
        </a:p>
      </dgm:t>
    </dgm:pt>
    <dgm:pt modelId="{903A22FE-C9D6-419A-8A8A-9E90ACE6B83D}" type="sibTrans" cxnId="{5B5A7423-62B4-46A2-99EE-F7047E44C362}">
      <dgm:prSet/>
      <dgm:spPr/>
      <dgm:t>
        <a:bodyPr/>
        <a:lstStyle/>
        <a:p>
          <a:endParaRPr lang="en-US"/>
        </a:p>
      </dgm:t>
    </dgm:pt>
    <dgm:pt modelId="{E88D034D-FCB2-457E-85CE-26037ED81FED}">
      <dgm:prSet phldrT="[Text]" custT="1"/>
      <dgm:spPr/>
      <dgm:t>
        <a:bodyPr anchor="ctr"/>
        <a:lstStyle/>
        <a:p>
          <a:r>
            <a:rPr lang="en-US" sz="1800" dirty="0"/>
            <a:t>Consolidating East and West Germany data</a:t>
          </a:r>
        </a:p>
      </dgm:t>
    </dgm:pt>
    <dgm:pt modelId="{35ED8C00-2D21-482A-83D2-58C62CBA0CA2}" type="parTrans" cxnId="{3CAA0237-2C56-4BC1-96B0-CA4BD1BFF9A8}">
      <dgm:prSet/>
      <dgm:spPr/>
      <dgm:t>
        <a:bodyPr/>
        <a:lstStyle/>
        <a:p>
          <a:endParaRPr lang="en-US"/>
        </a:p>
      </dgm:t>
    </dgm:pt>
    <dgm:pt modelId="{9054121D-1941-47CD-A2E4-D0BAD9C3D8CD}" type="sibTrans" cxnId="{3CAA0237-2C56-4BC1-96B0-CA4BD1BFF9A8}">
      <dgm:prSet/>
      <dgm:spPr/>
      <dgm:t>
        <a:bodyPr/>
        <a:lstStyle/>
        <a:p>
          <a:endParaRPr lang="en-US"/>
        </a:p>
      </dgm:t>
    </dgm:pt>
    <dgm:pt modelId="{FA976F64-5C71-4865-8A73-5A5A831412C8}">
      <dgm:prSet phldrT="[Text]" custT="1"/>
      <dgm:spPr/>
      <dgm:t>
        <a:bodyPr/>
        <a:lstStyle/>
        <a:p>
          <a:r>
            <a:rPr lang="en-US" sz="3200" dirty="0"/>
            <a:t>Filtering</a:t>
          </a:r>
          <a:endParaRPr lang="en-US" sz="1600" dirty="0"/>
        </a:p>
      </dgm:t>
    </dgm:pt>
    <dgm:pt modelId="{22AAB94B-0575-4B61-8698-70668028E50A}" type="parTrans" cxnId="{8B9B00A4-6DD5-4DD7-8704-30C815C6C947}">
      <dgm:prSet/>
      <dgm:spPr/>
      <dgm:t>
        <a:bodyPr/>
        <a:lstStyle/>
        <a:p>
          <a:endParaRPr lang="en-US"/>
        </a:p>
      </dgm:t>
    </dgm:pt>
    <dgm:pt modelId="{449A5209-ECD4-4054-9B0F-18F1DCAA65C4}" type="sibTrans" cxnId="{8B9B00A4-6DD5-4DD7-8704-30C815C6C947}">
      <dgm:prSet/>
      <dgm:spPr/>
      <dgm:t>
        <a:bodyPr/>
        <a:lstStyle/>
        <a:p>
          <a:endParaRPr lang="en-US"/>
        </a:p>
      </dgm:t>
    </dgm:pt>
    <dgm:pt modelId="{154BD517-85FA-40F0-9BD1-A2DEDB6F6615}">
      <dgm:prSet phldrT="[Text]" custT="1"/>
      <dgm:spPr/>
      <dgm:t>
        <a:bodyPr/>
        <a:lstStyle/>
        <a:p>
          <a:r>
            <a:rPr lang="en-US" sz="3200" dirty="0"/>
            <a:t>Aggregating</a:t>
          </a:r>
          <a:endParaRPr lang="en-US" sz="3500" dirty="0"/>
        </a:p>
      </dgm:t>
    </dgm:pt>
    <dgm:pt modelId="{483717A2-63CD-47AB-A2E7-AF92D6B6B18C}" type="parTrans" cxnId="{B90B8AA0-CD39-4AC4-8CA7-043C6B4AFF7D}">
      <dgm:prSet/>
      <dgm:spPr/>
      <dgm:t>
        <a:bodyPr/>
        <a:lstStyle/>
        <a:p>
          <a:endParaRPr lang="en-US"/>
        </a:p>
      </dgm:t>
    </dgm:pt>
    <dgm:pt modelId="{83C24D3F-5E2B-44C7-9738-2761B790246D}" type="sibTrans" cxnId="{B90B8AA0-CD39-4AC4-8CA7-043C6B4AFF7D}">
      <dgm:prSet/>
      <dgm:spPr/>
      <dgm:t>
        <a:bodyPr/>
        <a:lstStyle/>
        <a:p>
          <a:endParaRPr lang="en-US"/>
        </a:p>
      </dgm:t>
    </dgm:pt>
    <dgm:pt modelId="{0730625E-0B64-4DB5-B01B-AB904A3FCB91}">
      <dgm:prSet phldrT="[Text]" custT="1"/>
      <dgm:spPr/>
      <dgm:t>
        <a:bodyPr anchor="ctr"/>
        <a:lstStyle/>
        <a:p>
          <a:r>
            <a:rPr lang="en-US" sz="1800" dirty="0" err="1"/>
            <a:t>GroupBy</a:t>
          </a:r>
          <a:r>
            <a:rPr lang="en-US" sz="1800" dirty="0"/>
            <a:t>: Country, Fish Type, Measure, Direction</a:t>
          </a:r>
        </a:p>
      </dgm:t>
    </dgm:pt>
    <dgm:pt modelId="{884E46CC-4879-4DD2-BA01-E872E71A2F1D}" type="parTrans" cxnId="{C2B30345-F381-4BAC-AA07-C1A8E3251666}">
      <dgm:prSet/>
      <dgm:spPr/>
      <dgm:t>
        <a:bodyPr/>
        <a:lstStyle/>
        <a:p>
          <a:endParaRPr lang="en-US"/>
        </a:p>
      </dgm:t>
    </dgm:pt>
    <dgm:pt modelId="{FACF8612-FD6E-4237-942F-685AB7A937E1}" type="sibTrans" cxnId="{C2B30345-F381-4BAC-AA07-C1A8E3251666}">
      <dgm:prSet/>
      <dgm:spPr/>
      <dgm:t>
        <a:bodyPr/>
        <a:lstStyle/>
        <a:p>
          <a:endParaRPr lang="en-US"/>
        </a:p>
      </dgm:t>
    </dgm:pt>
    <dgm:pt modelId="{86DDCE18-099B-4378-BBA3-7536B6E84BB1}">
      <dgm:prSet phldrT="[Text]" custT="1"/>
      <dgm:spPr/>
      <dgm:t>
        <a:bodyPr anchor="ctr"/>
        <a:lstStyle/>
        <a:p>
          <a:r>
            <a:rPr lang="en-US" sz="1800" dirty="0"/>
            <a:t>Group temp data by country, year, month</a:t>
          </a:r>
        </a:p>
      </dgm:t>
    </dgm:pt>
    <dgm:pt modelId="{0BFEE322-5A82-4D94-B091-7D3D8C8C7894}" type="parTrans" cxnId="{774F95E8-C671-4C9B-82AF-A68FF9DA41C4}">
      <dgm:prSet/>
      <dgm:spPr/>
      <dgm:t>
        <a:bodyPr/>
        <a:lstStyle/>
        <a:p>
          <a:endParaRPr lang="en-US"/>
        </a:p>
      </dgm:t>
    </dgm:pt>
    <dgm:pt modelId="{113BF8E5-F80C-459E-9846-D2F09CA02192}" type="sibTrans" cxnId="{774F95E8-C671-4C9B-82AF-A68FF9DA41C4}">
      <dgm:prSet/>
      <dgm:spPr/>
      <dgm:t>
        <a:bodyPr/>
        <a:lstStyle/>
        <a:p>
          <a:endParaRPr lang="en-US"/>
        </a:p>
      </dgm:t>
    </dgm:pt>
    <dgm:pt modelId="{367FB7CB-21E7-4120-B223-6FD5000F12B0}">
      <dgm:prSet phldrT="[Text]" custT="1"/>
      <dgm:spPr/>
      <dgm:t>
        <a:bodyPr/>
        <a:lstStyle/>
        <a:p>
          <a:r>
            <a:rPr lang="en-US" sz="1800" dirty="0"/>
            <a:t>Countries for compatibility with temperature df</a:t>
          </a:r>
        </a:p>
      </dgm:t>
    </dgm:pt>
    <dgm:pt modelId="{4DE6E592-1CDA-41ED-BEDD-02219D706FD8}" type="parTrans" cxnId="{2092509C-3B0B-4BF5-B232-7B6D0634E936}">
      <dgm:prSet/>
      <dgm:spPr/>
      <dgm:t>
        <a:bodyPr/>
        <a:lstStyle/>
        <a:p>
          <a:endParaRPr lang="en-US"/>
        </a:p>
      </dgm:t>
    </dgm:pt>
    <dgm:pt modelId="{F2C2206F-97E6-49E8-BF28-ECBBB7CD6E85}" type="sibTrans" cxnId="{2092509C-3B0B-4BF5-B232-7B6D0634E936}">
      <dgm:prSet/>
      <dgm:spPr/>
      <dgm:t>
        <a:bodyPr/>
        <a:lstStyle/>
        <a:p>
          <a:endParaRPr lang="en-US"/>
        </a:p>
      </dgm:t>
    </dgm:pt>
    <dgm:pt modelId="{3D13C729-67E1-43C4-95E4-B2B352A18594}">
      <dgm:prSet phldrT="[Text]" custT="1"/>
      <dgm:spPr/>
      <dgm:t>
        <a:bodyPr/>
        <a:lstStyle/>
        <a:p>
          <a:endParaRPr lang="en-US" sz="1000" dirty="0"/>
        </a:p>
      </dgm:t>
    </dgm:pt>
    <dgm:pt modelId="{E3E76FEB-069E-4E92-89C2-1213B394C709}" type="parTrans" cxnId="{8BF6ED61-CAE7-4705-9E8C-419648D568DF}">
      <dgm:prSet/>
      <dgm:spPr/>
      <dgm:t>
        <a:bodyPr/>
        <a:lstStyle/>
        <a:p>
          <a:endParaRPr lang="en-US"/>
        </a:p>
      </dgm:t>
    </dgm:pt>
    <dgm:pt modelId="{BF5FEA2C-D1CE-4032-A69F-354EC7F203FE}" type="sibTrans" cxnId="{8BF6ED61-CAE7-4705-9E8C-419648D568DF}">
      <dgm:prSet/>
      <dgm:spPr/>
      <dgm:t>
        <a:bodyPr/>
        <a:lstStyle/>
        <a:p>
          <a:endParaRPr lang="en-US"/>
        </a:p>
      </dgm:t>
    </dgm:pt>
    <dgm:pt modelId="{E054FE30-983C-41ED-BAB7-B70A11BD76EC}">
      <dgm:prSet phldrT="[Text]" custT="1"/>
      <dgm:spPr/>
      <dgm:t>
        <a:bodyPr anchor="ctr"/>
        <a:lstStyle/>
        <a:p>
          <a:r>
            <a:rPr lang="en-US" sz="1800" dirty="0"/>
            <a:t>Fixing problem with HS Code and duplicate keys</a:t>
          </a:r>
        </a:p>
      </dgm:t>
    </dgm:pt>
    <dgm:pt modelId="{362B7355-55DD-488F-8D47-98EEAB07E841}" type="parTrans" cxnId="{6CFACBCB-219F-4F3D-99AE-B8CF83F37C18}">
      <dgm:prSet/>
      <dgm:spPr/>
      <dgm:t>
        <a:bodyPr/>
        <a:lstStyle/>
        <a:p>
          <a:endParaRPr lang="en-US"/>
        </a:p>
      </dgm:t>
    </dgm:pt>
    <dgm:pt modelId="{D091E9D1-384C-4CFB-8288-83A5A35D0527}" type="sibTrans" cxnId="{6CFACBCB-219F-4F3D-99AE-B8CF83F37C18}">
      <dgm:prSet/>
      <dgm:spPr/>
      <dgm:t>
        <a:bodyPr/>
        <a:lstStyle/>
        <a:p>
          <a:endParaRPr lang="en-US"/>
        </a:p>
      </dgm:t>
    </dgm:pt>
    <dgm:pt modelId="{B1FCE41A-968F-4103-B180-2C96D08DB88A}" type="pres">
      <dgm:prSet presAssocID="{1C78A960-D83C-47DE-ADF5-F9214D773B13}" presName="linear" presStyleCnt="0">
        <dgm:presLayoutVars>
          <dgm:dir/>
          <dgm:animLvl val="lvl"/>
          <dgm:resizeHandles val="exact"/>
        </dgm:presLayoutVars>
      </dgm:prSet>
      <dgm:spPr/>
    </dgm:pt>
    <dgm:pt modelId="{22B23255-D11E-400F-97B7-1BBE15387756}" type="pres">
      <dgm:prSet presAssocID="{421758B4-E9AB-4976-9C58-F00917E81F8D}" presName="parentLin" presStyleCnt="0"/>
      <dgm:spPr/>
    </dgm:pt>
    <dgm:pt modelId="{D08CD3CF-5B43-4ED5-ADEF-9869CCB9A026}" type="pres">
      <dgm:prSet presAssocID="{421758B4-E9AB-4976-9C58-F00917E81F8D}" presName="parentLeftMargin" presStyleLbl="node1" presStyleIdx="0" presStyleCnt="4"/>
      <dgm:spPr/>
    </dgm:pt>
    <dgm:pt modelId="{81CDF652-CFAE-458D-B75A-EE1E9A0FE21C}" type="pres">
      <dgm:prSet presAssocID="{421758B4-E9AB-4976-9C58-F00917E81F8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D60A260-0779-43D6-A7D6-86249059ED48}" type="pres">
      <dgm:prSet presAssocID="{421758B4-E9AB-4976-9C58-F00917E81F8D}" presName="negativeSpace" presStyleCnt="0"/>
      <dgm:spPr/>
    </dgm:pt>
    <dgm:pt modelId="{852C5778-C0C5-4A5E-97EB-F79C6EE07D51}" type="pres">
      <dgm:prSet presAssocID="{421758B4-E9AB-4976-9C58-F00917E81F8D}" presName="childText" presStyleLbl="conFgAcc1" presStyleIdx="0" presStyleCnt="4" custScaleY="93101">
        <dgm:presLayoutVars>
          <dgm:bulletEnabled val="1"/>
        </dgm:presLayoutVars>
      </dgm:prSet>
      <dgm:spPr/>
    </dgm:pt>
    <dgm:pt modelId="{DDA1A614-3A62-479B-A013-F079960BEEBC}" type="pres">
      <dgm:prSet presAssocID="{69411F2E-E49E-4800-BF52-8A3864C7DF40}" presName="spaceBetweenRectangles" presStyleCnt="0"/>
      <dgm:spPr/>
    </dgm:pt>
    <dgm:pt modelId="{F3BEC547-7E18-4344-B3B6-57CE4F84D147}" type="pres">
      <dgm:prSet presAssocID="{D37C3EDF-5D85-4FC2-89C3-9A6C51645D63}" presName="parentLin" presStyleCnt="0"/>
      <dgm:spPr/>
    </dgm:pt>
    <dgm:pt modelId="{4341382F-17C1-4F0F-894C-DAB332BF9643}" type="pres">
      <dgm:prSet presAssocID="{D37C3EDF-5D85-4FC2-89C3-9A6C51645D63}" presName="parentLeftMargin" presStyleLbl="node1" presStyleIdx="0" presStyleCnt="4"/>
      <dgm:spPr/>
    </dgm:pt>
    <dgm:pt modelId="{41113170-176A-45EF-AFED-06F449C07C93}" type="pres">
      <dgm:prSet presAssocID="{D37C3EDF-5D85-4FC2-89C3-9A6C51645D6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45199C6-55A9-49CA-861A-5B002228DEAC}" type="pres">
      <dgm:prSet presAssocID="{D37C3EDF-5D85-4FC2-89C3-9A6C51645D63}" presName="negativeSpace" presStyleCnt="0"/>
      <dgm:spPr/>
    </dgm:pt>
    <dgm:pt modelId="{66A8EF56-2B96-42A8-B095-7FB90683A7F3}" type="pres">
      <dgm:prSet presAssocID="{D37C3EDF-5D85-4FC2-89C3-9A6C51645D63}" presName="childText" presStyleLbl="conFgAcc1" presStyleIdx="1" presStyleCnt="4" custScaleY="93189">
        <dgm:presLayoutVars>
          <dgm:bulletEnabled val="1"/>
        </dgm:presLayoutVars>
      </dgm:prSet>
      <dgm:spPr/>
    </dgm:pt>
    <dgm:pt modelId="{5C1359EF-76E5-4B3E-8CE4-680C7216393A}" type="pres">
      <dgm:prSet presAssocID="{B6A11E27-AAB6-4537-BCE0-991058435AFD}" presName="spaceBetweenRectangles" presStyleCnt="0"/>
      <dgm:spPr/>
    </dgm:pt>
    <dgm:pt modelId="{EAF968EC-7AC4-4236-BDB5-E7BED51728F9}" type="pres">
      <dgm:prSet presAssocID="{FA976F64-5C71-4865-8A73-5A5A831412C8}" presName="parentLin" presStyleCnt="0"/>
      <dgm:spPr/>
    </dgm:pt>
    <dgm:pt modelId="{E7771C2B-46D3-4FB9-99F9-5F8663D51120}" type="pres">
      <dgm:prSet presAssocID="{FA976F64-5C71-4865-8A73-5A5A831412C8}" presName="parentLeftMargin" presStyleLbl="node1" presStyleIdx="1" presStyleCnt="4"/>
      <dgm:spPr/>
    </dgm:pt>
    <dgm:pt modelId="{ABA07349-0D38-4A62-BAEF-AEB8C53955F0}" type="pres">
      <dgm:prSet presAssocID="{FA976F64-5C71-4865-8A73-5A5A831412C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200DAE0-CF7F-44CF-B9FA-10803CB28AAF}" type="pres">
      <dgm:prSet presAssocID="{FA976F64-5C71-4865-8A73-5A5A831412C8}" presName="negativeSpace" presStyleCnt="0"/>
      <dgm:spPr/>
    </dgm:pt>
    <dgm:pt modelId="{7BE7EF6D-7C48-42A8-8437-815952BFC987}" type="pres">
      <dgm:prSet presAssocID="{FA976F64-5C71-4865-8A73-5A5A831412C8}" presName="childText" presStyleLbl="conFgAcc1" presStyleIdx="2" presStyleCnt="4" custScaleY="90033" custLinFactNeighborX="775">
        <dgm:presLayoutVars>
          <dgm:bulletEnabled val="1"/>
        </dgm:presLayoutVars>
      </dgm:prSet>
      <dgm:spPr/>
    </dgm:pt>
    <dgm:pt modelId="{2B37929A-B4CB-47FE-85C3-C12053FF2928}" type="pres">
      <dgm:prSet presAssocID="{449A5209-ECD4-4054-9B0F-18F1DCAA65C4}" presName="spaceBetweenRectangles" presStyleCnt="0"/>
      <dgm:spPr/>
    </dgm:pt>
    <dgm:pt modelId="{B5678335-E966-4702-9203-A7B48485B793}" type="pres">
      <dgm:prSet presAssocID="{154BD517-85FA-40F0-9BD1-A2DEDB6F6615}" presName="parentLin" presStyleCnt="0"/>
      <dgm:spPr/>
    </dgm:pt>
    <dgm:pt modelId="{7071CC9E-72FB-4CC2-B8BC-0BE85E6B31C2}" type="pres">
      <dgm:prSet presAssocID="{154BD517-85FA-40F0-9BD1-A2DEDB6F6615}" presName="parentLeftMargin" presStyleLbl="node1" presStyleIdx="2" presStyleCnt="4"/>
      <dgm:spPr/>
    </dgm:pt>
    <dgm:pt modelId="{B000B408-5AAC-413D-95DB-EA353F6D89E5}" type="pres">
      <dgm:prSet presAssocID="{154BD517-85FA-40F0-9BD1-A2DEDB6F661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E7A3063-63AC-4DF8-8B8C-CD2A90477461}" type="pres">
      <dgm:prSet presAssocID="{154BD517-85FA-40F0-9BD1-A2DEDB6F6615}" presName="negativeSpace" presStyleCnt="0"/>
      <dgm:spPr/>
    </dgm:pt>
    <dgm:pt modelId="{5810CAE9-909F-40E3-BC97-DAFC9BF14887}" type="pres">
      <dgm:prSet presAssocID="{154BD517-85FA-40F0-9BD1-A2DEDB6F661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C624404-6B05-47A6-9961-F0145E3F56FF}" type="presOf" srcId="{8E9333EE-FC77-45BB-953D-E5A6FF42A941}" destId="{852C5778-C0C5-4A5E-97EB-F79C6EE07D51}" srcOrd="0" destOrd="0" presId="urn:microsoft.com/office/officeart/2005/8/layout/list1"/>
    <dgm:cxn modelId="{83BDB20E-CCBD-4718-BBC6-B4D6C1C89BA4}" srcId="{1C78A960-D83C-47DE-ADF5-F9214D773B13}" destId="{D37C3EDF-5D85-4FC2-89C3-9A6C51645D63}" srcOrd="1" destOrd="0" parTransId="{BF41F933-5628-4269-84D3-795CAC86BB65}" sibTransId="{B6A11E27-AAB6-4537-BCE0-991058435AFD}"/>
    <dgm:cxn modelId="{1A57B714-18D1-4C4F-B161-1E5408C3F247}" type="presOf" srcId="{D37C3EDF-5D85-4FC2-89C3-9A6C51645D63}" destId="{41113170-176A-45EF-AFED-06F449C07C93}" srcOrd="1" destOrd="0" presId="urn:microsoft.com/office/officeart/2005/8/layout/list1"/>
    <dgm:cxn modelId="{3128FC18-BCE5-40E2-BA53-8FE7F91C8D0F}" type="presOf" srcId="{D37C3EDF-5D85-4FC2-89C3-9A6C51645D63}" destId="{4341382F-17C1-4F0F-894C-DAB332BF9643}" srcOrd="0" destOrd="0" presId="urn:microsoft.com/office/officeart/2005/8/layout/list1"/>
    <dgm:cxn modelId="{5B5A7423-62B4-46A2-99EE-F7047E44C362}" srcId="{421758B4-E9AB-4976-9C58-F00917E81F8D}" destId="{EB29D923-A6B7-4C26-A371-A0C22CE1C78B}" srcOrd="2" destOrd="0" parTransId="{B5153177-137A-45FC-AE55-5773E312B721}" sibTransId="{903A22FE-C9D6-419A-8A8A-9E90ACE6B83D}"/>
    <dgm:cxn modelId="{DBB25436-A7CC-4F5B-B278-49952F61DC51}" type="presOf" srcId="{FA976F64-5C71-4865-8A73-5A5A831412C8}" destId="{E7771C2B-46D3-4FB9-99F9-5F8663D51120}" srcOrd="0" destOrd="0" presId="urn:microsoft.com/office/officeart/2005/8/layout/list1"/>
    <dgm:cxn modelId="{3CAA0237-2C56-4BC1-96B0-CA4BD1BFF9A8}" srcId="{421758B4-E9AB-4976-9C58-F00917E81F8D}" destId="{E88D034D-FCB2-457E-85CE-26037ED81FED}" srcOrd="3" destOrd="0" parTransId="{35ED8C00-2D21-482A-83D2-58C62CBA0CA2}" sibTransId="{9054121D-1941-47CD-A2E4-D0BAD9C3D8CD}"/>
    <dgm:cxn modelId="{B22C4A3D-11DA-43F7-B5A0-79EA8B4994B4}" srcId="{1C78A960-D83C-47DE-ADF5-F9214D773B13}" destId="{421758B4-E9AB-4976-9C58-F00917E81F8D}" srcOrd="0" destOrd="0" parTransId="{2AF7CEB0-3B87-4F0F-A89A-CA08CCF18110}" sibTransId="{69411F2E-E49E-4800-BF52-8A3864C7DF40}"/>
    <dgm:cxn modelId="{AA8EE13D-F38E-4620-8320-4D200B38123D}" srcId="{D37C3EDF-5D85-4FC2-89C3-9A6C51645D63}" destId="{42D58A0D-D283-42A4-8E45-684D64C48A95}" srcOrd="0" destOrd="0" parTransId="{507AFB14-F2BD-4AD4-8B76-11BBDE95453A}" sibTransId="{E91E23CD-7947-4F12-8CE9-64AE81D980FB}"/>
    <dgm:cxn modelId="{71895561-CED1-4A65-860A-5F4F2A3FAFF0}" type="presOf" srcId="{42D58A0D-D283-42A4-8E45-684D64C48A95}" destId="{66A8EF56-2B96-42A8-B095-7FB90683A7F3}" srcOrd="0" destOrd="0" presId="urn:microsoft.com/office/officeart/2005/8/layout/list1"/>
    <dgm:cxn modelId="{8BF6ED61-CAE7-4705-9E8C-419648D568DF}" srcId="{FA976F64-5C71-4865-8A73-5A5A831412C8}" destId="{3D13C729-67E1-43C4-95E4-B2B352A18594}" srcOrd="0" destOrd="0" parTransId="{E3E76FEB-069E-4E92-89C2-1213B394C709}" sibTransId="{BF5FEA2C-D1CE-4032-A69F-354EC7F203FE}"/>
    <dgm:cxn modelId="{B7C34744-6D06-4A68-A734-9FB4F17235F4}" srcId="{421758B4-E9AB-4976-9C58-F00917E81F8D}" destId="{DFFF9273-9E87-44A2-8396-BAECBFC21572}" srcOrd="1" destOrd="0" parTransId="{1B15EE57-FC67-4462-A897-4FFE0C61C6E9}" sibTransId="{14DBC243-5A12-402A-B5B9-31A89D5C8808}"/>
    <dgm:cxn modelId="{C2B30345-F381-4BAC-AA07-C1A8E3251666}" srcId="{154BD517-85FA-40F0-9BD1-A2DEDB6F6615}" destId="{0730625E-0B64-4DB5-B01B-AB904A3FCB91}" srcOrd="0" destOrd="0" parTransId="{884E46CC-4879-4DD2-BA01-E872E71A2F1D}" sibTransId="{FACF8612-FD6E-4237-942F-685AB7A937E1}"/>
    <dgm:cxn modelId="{EC10666B-AA92-4D65-9EC9-8816B6F56C6C}" type="presOf" srcId="{E88D034D-FCB2-457E-85CE-26037ED81FED}" destId="{852C5778-C0C5-4A5E-97EB-F79C6EE07D51}" srcOrd="0" destOrd="3" presId="urn:microsoft.com/office/officeart/2005/8/layout/list1"/>
    <dgm:cxn modelId="{27065257-0EBA-4657-BB19-3BA5F239CB6D}" type="presOf" srcId="{EB29D923-A6B7-4C26-A371-A0C22CE1C78B}" destId="{852C5778-C0C5-4A5E-97EB-F79C6EE07D51}" srcOrd="0" destOrd="2" presId="urn:microsoft.com/office/officeart/2005/8/layout/list1"/>
    <dgm:cxn modelId="{244A457C-00C1-4D34-BD47-5EDE0BE9DB28}" type="presOf" srcId="{66664365-E5D4-4BA6-8DA3-DBFA4D546B6A}" destId="{852C5778-C0C5-4A5E-97EB-F79C6EE07D51}" srcOrd="0" destOrd="4" presId="urn:microsoft.com/office/officeart/2005/8/layout/list1"/>
    <dgm:cxn modelId="{5430327F-5C5F-47C3-8861-974A2C52A1DD}" type="presOf" srcId="{367FB7CB-21E7-4120-B223-6FD5000F12B0}" destId="{7BE7EF6D-7C48-42A8-8437-815952BFC987}" srcOrd="0" destOrd="1" presId="urn:microsoft.com/office/officeart/2005/8/layout/list1"/>
    <dgm:cxn modelId="{2FA3218B-8D56-46B5-AB70-5FD48E8C05C6}" type="presOf" srcId="{E054FE30-983C-41ED-BAB7-B70A11BD76EC}" destId="{852C5778-C0C5-4A5E-97EB-F79C6EE07D51}" srcOrd="0" destOrd="5" presId="urn:microsoft.com/office/officeart/2005/8/layout/list1"/>
    <dgm:cxn modelId="{2092509C-3B0B-4BF5-B232-7B6D0634E936}" srcId="{FA976F64-5C71-4865-8A73-5A5A831412C8}" destId="{367FB7CB-21E7-4120-B223-6FD5000F12B0}" srcOrd="1" destOrd="0" parTransId="{4DE6E592-1CDA-41ED-BEDD-02219D706FD8}" sibTransId="{F2C2206F-97E6-49E8-BF28-ECBBB7CD6E85}"/>
    <dgm:cxn modelId="{B90B8AA0-CD39-4AC4-8CA7-043C6B4AFF7D}" srcId="{1C78A960-D83C-47DE-ADF5-F9214D773B13}" destId="{154BD517-85FA-40F0-9BD1-A2DEDB6F6615}" srcOrd="3" destOrd="0" parTransId="{483717A2-63CD-47AB-A2E7-AF92D6B6B18C}" sibTransId="{83C24D3F-5E2B-44C7-9738-2761B790246D}"/>
    <dgm:cxn modelId="{E048E6A1-AD95-4319-9E86-5C6543BDFF7D}" type="presOf" srcId="{DFFF9273-9E87-44A2-8396-BAECBFC21572}" destId="{852C5778-C0C5-4A5E-97EB-F79C6EE07D51}" srcOrd="0" destOrd="1" presId="urn:microsoft.com/office/officeart/2005/8/layout/list1"/>
    <dgm:cxn modelId="{8B9B00A4-6DD5-4DD7-8704-30C815C6C947}" srcId="{1C78A960-D83C-47DE-ADF5-F9214D773B13}" destId="{FA976F64-5C71-4865-8A73-5A5A831412C8}" srcOrd="2" destOrd="0" parTransId="{22AAB94B-0575-4B61-8698-70668028E50A}" sibTransId="{449A5209-ECD4-4054-9B0F-18F1DCAA65C4}"/>
    <dgm:cxn modelId="{7B1717AB-F9F3-45F7-8DD1-6D795EE2FAB0}" type="presOf" srcId="{421758B4-E9AB-4976-9C58-F00917E81F8D}" destId="{81CDF652-CFAE-458D-B75A-EE1E9A0FE21C}" srcOrd="1" destOrd="0" presId="urn:microsoft.com/office/officeart/2005/8/layout/list1"/>
    <dgm:cxn modelId="{F2BB97B1-8688-43D8-B22C-CE77A60D43D8}" type="presOf" srcId="{154BD517-85FA-40F0-9BD1-A2DEDB6F6615}" destId="{7071CC9E-72FB-4CC2-B8BC-0BE85E6B31C2}" srcOrd="0" destOrd="0" presId="urn:microsoft.com/office/officeart/2005/8/layout/list1"/>
    <dgm:cxn modelId="{1B6737B3-D9C7-4BD5-89A5-FE67C169514D}" srcId="{421758B4-E9AB-4976-9C58-F00917E81F8D}" destId="{66664365-E5D4-4BA6-8DA3-DBFA4D546B6A}" srcOrd="4" destOrd="0" parTransId="{B02A3DE2-8350-4E73-A9ED-CBF8B3CACCDD}" sibTransId="{F3F68083-38E2-40F6-BA37-31B93ACC13CC}"/>
    <dgm:cxn modelId="{13AD3AC1-6F1D-4BB9-B201-AF8FC93D9B0A}" type="presOf" srcId="{421758B4-E9AB-4976-9C58-F00917E81F8D}" destId="{D08CD3CF-5B43-4ED5-ADEF-9869CCB9A026}" srcOrd="0" destOrd="0" presId="urn:microsoft.com/office/officeart/2005/8/layout/list1"/>
    <dgm:cxn modelId="{6CFACBCB-219F-4F3D-99AE-B8CF83F37C18}" srcId="{421758B4-E9AB-4976-9C58-F00917E81F8D}" destId="{E054FE30-983C-41ED-BAB7-B70A11BD76EC}" srcOrd="5" destOrd="0" parTransId="{362B7355-55DD-488F-8D47-98EEAB07E841}" sibTransId="{D091E9D1-384C-4CFB-8288-83A5A35D0527}"/>
    <dgm:cxn modelId="{5D6427D4-7D0C-48D3-9441-F8ED3085E1D5}" type="presOf" srcId="{0730625E-0B64-4DB5-B01B-AB904A3FCB91}" destId="{5810CAE9-909F-40E3-BC97-DAFC9BF14887}" srcOrd="0" destOrd="0" presId="urn:microsoft.com/office/officeart/2005/8/layout/list1"/>
    <dgm:cxn modelId="{20D014D7-AAED-42F3-8C77-C7E375FBDCDC}" srcId="{421758B4-E9AB-4976-9C58-F00917E81F8D}" destId="{8E9333EE-FC77-45BB-953D-E5A6FF42A941}" srcOrd="0" destOrd="0" parTransId="{340EA903-E557-4377-8755-9ED04621FDBB}" sibTransId="{F4C78E25-9418-45CA-A838-53B743C6E432}"/>
    <dgm:cxn modelId="{655F68DB-6D20-4B91-B567-430B058331B5}" type="presOf" srcId="{3D13C729-67E1-43C4-95E4-B2B352A18594}" destId="{7BE7EF6D-7C48-42A8-8437-815952BFC987}" srcOrd="0" destOrd="0" presId="urn:microsoft.com/office/officeart/2005/8/layout/list1"/>
    <dgm:cxn modelId="{C2954BDD-A3EE-4003-A134-8E84B074B7FA}" type="presOf" srcId="{86DDCE18-099B-4378-BBA3-7536B6E84BB1}" destId="{5810CAE9-909F-40E3-BC97-DAFC9BF14887}" srcOrd="0" destOrd="1" presId="urn:microsoft.com/office/officeart/2005/8/layout/list1"/>
    <dgm:cxn modelId="{E825D7E0-73ED-4311-AB42-852222867F4E}" type="presOf" srcId="{FA976F64-5C71-4865-8A73-5A5A831412C8}" destId="{ABA07349-0D38-4A62-BAEF-AEB8C53955F0}" srcOrd="1" destOrd="0" presId="urn:microsoft.com/office/officeart/2005/8/layout/list1"/>
    <dgm:cxn modelId="{237E80E1-050A-45D2-9E6E-E34420922793}" type="presOf" srcId="{154BD517-85FA-40F0-9BD1-A2DEDB6F6615}" destId="{B000B408-5AAC-413D-95DB-EA353F6D89E5}" srcOrd="1" destOrd="0" presId="urn:microsoft.com/office/officeart/2005/8/layout/list1"/>
    <dgm:cxn modelId="{774F95E8-C671-4C9B-82AF-A68FF9DA41C4}" srcId="{154BD517-85FA-40F0-9BD1-A2DEDB6F6615}" destId="{86DDCE18-099B-4378-BBA3-7536B6E84BB1}" srcOrd="1" destOrd="0" parTransId="{0BFEE322-5A82-4D94-B091-7D3D8C8C7894}" sibTransId="{113BF8E5-F80C-459E-9846-D2F09CA02192}"/>
    <dgm:cxn modelId="{42C093F5-D4F1-4229-8E67-2D857318D2E9}" type="presOf" srcId="{1C78A960-D83C-47DE-ADF5-F9214D773B13}" destId="{B1FCE41A-968F-4103-B180-2C96D08DB88A}" srcOrd="0" destOrd="0" presId="urn:microsoft.com/office/officeart/2005/8/layout/list1"/>
    <dgm:cxn modelId="{568EB669-56DD-4FF1-A2A2-7EFBA825FB02}" type="presParOf" srcId="{B1FCE41A-968F-4103-B180-2C96D08DB88A}" destId="{22B23255-D11E-400F-97B7-1BBE15387756}" srcOrd="0" destOrd="0" presId="urn:microsoft.com/office/officeart/2005/8/layout/list1"/>
    <dgm:cxn modelId="{97CB855F-61D5-458A-A668-66A976E7F513}" type="presParOf" srcId="{22B23255-D11E-400F-97B7-1BBE15387756}" destId="{D08CD3CF-5B43-4ED5-ADEF-9869CCB9A026}" srcOrd="0" destOrd="0" presId="urn:microsoft.com/office/officeart/2005/8/layout/list1"/>
    <dgm:cxn modelId="{AF2C8A99-067E-421A-85FC-7863BEC097D5}" type="presParOf" srcId="{22B23255-D11E-400F-97B7-1BBE15387756}" destId="{81CDF652-CFAE-458D-B75A-EE1E9A0FE21C}" srcOrd="1" destOrd="0" presId="urn:microsoft.com/office/officeart/2005/8/layout/list1"/>
    <dgm:cxn modelId="{FB1387B4-C34E-4F52-BAD0-BDB6868349C6}" type="presParOf" srcId="{B1FCE41A-968F-4103-B180-2C96D08DB88A}" destId="{6D60A260-0779-43D6-A7D6-86249059ED48}" srcOrd="1" destOrd="0" presId="urn:microsoft.com/office/officeart/2005/8/layout/list1"/>
    <dgm:cxn modelId="{3F6E12BA-D2E2-4685-A558-C6DAB94DBA01}" type="presParOf" srcId="{B1FCE41A-968F-4103-B180-2C96D08DB88A}" destId="{852C5778-C0C5-4A5E-97EB-F79C6EE07D51}" srcOrd="2" destOrd="0" presId="urn:microsoft.com/office/officeart/2005/8/layout/list1"/>
    <dgm:cxn modelId="{2FBB54C6-CA46-4A43-ACCE-6A60FAE320EF}" type="presParOf" srcId="{B1FCE41A-968F-4103-B180-2C96D08DB88A}" destId="{DDA1A614-3A62-479B-A013-F079960BEEBC}" srcOrd="3" destOrd="0" presId="urn:microsoft.com/office/officeart/2005/8/layout/list1"/>
    <dgm:cxn modelId="{72B3210E-A31F-4EEC-8088-5DC3154BBEC1}" type="presParOf" srcId="{B1FCE41A-968F-4103-B180-2C96D08DB88A}" destId="{F3BEC547-7E18-4344-B3B6-57CE4F84D147}" srcOrd="4" destOrd="0" presId="urn:microsoft.com/office/officeart/2005/8/layout/list1"/>
    <dgm:cxn modelId="{D6691F34-082E-4AEA-87B4-F9C53EE4D127}" type="presParOf" srcId="{F3BEC547-7E18-4344-B3B6-57CE4F84D147}" destId="{4341382F-17C1-4F0F-894C-DAB332BF9643}" srcOrd="0" destOrd="0" presId="urn:microsoft.com/office/officeart/2005/8/layout/list1"/>
    <dgm:cxn modelId="{5850782B-0FF2-4368-92AB-1FA6118C6583}" type="presParOf" srcId="{F3BEC547-7E18-4344-B3B6-57CE4F84D147}" destId="{41113170-176A-45EF-AFED-06F449C07C93}" srcOrd="1" destOrd="0" presId="urn:microsoft.com/office/officeart/2005/8/layout/list1"/>
    <dgm:cxn modelId="{F2B50ED1-67C4-4278-BE15-0E99F0C54152}" type="presParOf" srcId="{B1FCE41A-968F-4103-B180-2C96D08DB88A}" destId="{F45199C6-55A9-49CA-861A-5B002228DEAC}" srcOrd="5" destOrd="0" presId="urn:microsoft.com/office/officeart/2005/8/layout/list1"/>
    <dgm:cxn modelId="{41EECEDA-7A43-4812-AAD5-51CA5DA2C23C}" type="presParOf" srcId="{B1FCE41A-968F-4103-B180-2C96D08DB88A}" destId="{66A8EF56-2B96-42A8-B095-7FB90683A7F3}" srcOrd="6" destOrd="0" presId="urn:microsoft.com/office/officeart/2005/8/layout/list1"/>
    <dgm:cxn modelId="{9FE689C0-8386-445C-A3F4-D38D959B6F3A}" type="presParOf" srcId="{B1FCE41A-968F-4103-B180-2C96D08DB88A}" destId="{5C1359EF-76E5-4B3E-8CE4-680C7216393A}" srcOrd="7" destOrd="0" presId="urn:microsoft.com/office/officeart/2005/8/layout/list1"/>
    <dgm:cxn modelId="{0FA274FF-AE5F-47A3-A719-006374D8D3BD}" type="presParOf" srcId="{B1FCE41A-968F-4103-B180-2C96D08DB88A}" destId="{EAF968EC-7AC4-4236-BDB5-E7BED51728F9}" srcOrd="8" destOrd="0" presId="urn:microsoft.com/office/officeart/2005/8/layout/list1"/>
    <dgm:cxn modelId="{A2601EF7-33D4-4714-8C40-415EA82D0007}" type="presParOf" srcId="{EAF968EC-7AC4-4236-BDB5-E7BED51728F9}" destId="{E7771C2B-46D3-4FB9-99F9-5F8663D51120}" srcOrd="0" destOrd="0" presId="urn:microsoft.com/office/officeart/2005/8/layout/list1"/>
    <dgm:cxn modelId="{22B4D312-CD5C-4D62-B34C-C3A003E32549}" type="presParOf" srcId="{EAF968EC-7AC4-4236-BDB5-E7BED51728F9}" destId="{ABA07349-0D38-4A62-BAEF-AEB8C53955F0}" srcOrd="1" destOrd="0" presId="urn:microsoft.com/office/officeart/2005/8/layout/list1"/>
    <dgm:cxn modelId="{1A3ED2E1-93DC-4DB1-BC3A-83F5F1AAB4C4}" type="presParOf" srcId="{B1FCE41A-968F-4103-B180-2C96D08DB88A}" destId="{B200DAE0-CF7F-44CF-B9FA-10803CB28AAF}" srcOrd="9" destOrd="0" presId="urn:microsoft.com/office/officeart/2005/8/layout/list1"/>
    <dgm:cxn modelId="{E52C9734-EF1A-44D5-A57A-DAAF80DBA7AC}" type="presParOf" srcId="{B1FCE41A-968F-4103-B180-2C96D08DB88A}" destId="{7BE7EF6D-7C48-42A8-8437-815952BFC987}" srcOrd="10" destOrd="0" presId="urn:microsoft.com/office/officeart/2005/8/layout/list1"/>
    <dgm:cxn modelId="{D04B37BE-4D27-410B-853E-957CA471916D}" type="presParOf" srcId="{B1FCE41A-968F-4103-B180-2C96D08DB88A}" destId="{2B37929A-B4CB-47FE-85C3-C12053FF2928}" srcOrd="11" destOrd="0" presId="urn:microsoft.com/office/officeart/2005/8/layout/list1"/>
    <dgm:cxn modelId="{F1EAFCC8-B233-4078-AC2D-8EC31A944C3E}" type="presParOf" srcId="{B1FCE41A-968F-4103-B180-2C96D08DB88A}" destId="{B5678335-E966-4702-9203-A7B48485B793}" srcOrd="12" destOrd="0" presId="urn:microsoft.com/office/officeart/2005/8/layout/list1"/>
    <dgm:cxn modelId="{7F0667D8-187F-4F06-B283-D419470EAA95}" type="presParOf" srcId="{B5678335-E966-4702-9203-A7B48485B793}" destId="{7071CC9E-72FB-4CC2-B8BC-0BE85E6B31C2}" srcOrd="0" destOrd="0" presId="urn:microsoft.com/office/officeart/2005/8/layout/list1"/>
    <dgm:cxn modelId="{08FC9240-ECEB-4493-8FD8-3FB10BD646BE}" type="presParOf" srcId="{B5678335-E966-4702-9203-A7B48485B793}" destId="{B000B408-5AAC-413D-95DB-EA353F6D89E5}" srcOrd="1" destOrd="0" presId="urn:microsoft.com/office/officeart/2005/8/layout/list1"/>
    <dgm:cxn modelId="{14CD0487-3942-4565-A83B-A281C5F34274}" type="presParOf" srcId="{B1FCE41A-968F-4103-B180-2C96D08DB88A}" destId="{EE7A3063-63AC-4DF8-8B8C-CD2A90477461}" srcOrd="13" destOrd="0" presId="urn:microsoft.com/office/officeart/2005/8/layout/list1"/>
    <dgm:cxn modelId="{1E1DE441-217D-4155-8B04-0CD72AD09877}" type="presParOf" srcId="{B1FCE41A-968F-4103-B180-2C96D08DB88A}" destId="{5810CAE9-909F-40E3-BC97-DAFC9BF1488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661FB9-DC71-40CA-B950-578C3C1A3A41}" type="doc">
      <dgm:prSet loTypeId="urn:microsoft.com/office/officeart/2005/8/layout/cycle5" loCatId="cycle" qsTypeId="urn:microsoft.com/office/officeart/2005/8/quickstyle/simple4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10DAE4F3-CB59-488D-807E-9E5AB7C198A4}">
      <dgm:prSet phldrT="[Text]" custT="1"/>
      <dgm:spPr/>
      <dgm:t>
        <a:bodyPr/>
        <a:lstStyle/>
        <a:p>
          <a:pPr algn="ctr">
            <a:buNone/>
          </a:pPr>
          <a:r>
            <a:rPr lang="en-US" sz="1400" dirty="0"/>
            <a:t>ERD Schema (Tables)</a:t>
          </a:r>
        </a:p>
      </dgm:t>
    </dgm:pt>
    <dgm:pt modelId="{9366451A-ED61-49D9-99C5-FE1381F4E0C5}" type="parTrans" cxnId="{014F3AE1-CE45-4AEF-8E77-88D053E8FBD9}">
      <dgm:prSet/>
      <dgm:spPr/>
      <dgm:t>
        <a:bodyPr/>
        <a:lstStyle/>
        <a:p>
          <a:pPr algn="ctr"/>
          <a:endParaRPr lang="en-US"/>
        </a:p>
      </dgm:t>
    </dgm:pt>
    <dgm:pt modelId="{F57F5D5D-211A-4714-A528-383404185958}" type="sibTrans" cxnId="{014F3AE1-CE45-4AEF-8E77-88D053E8FBD9}">
      <dgm:prSet/>
      <dgm:spPr/>
      <dgm:t>
        <a:bodyPr/>
        <a:lstStyle/>
        <a:p>
          <a:pPr algn="ctr"/>
          <a:endParaRPr lang="en-US"/>
        </a:p>
      </dgm:t>
    </dgm:pt>
    <dgm:pt modelId="{B359D1C4-7487-4179-BC33-A365B780A938}">
      <dgm:prSet phldrT="[Text]" custT="1"/>
      <dgm:spPr/>
      <dgm:t>
        <a:bodyPr/>
        <a:lstStyle/>
        <a:p>
          <a:pPr algn="ctr">
            <a:buNone/>
          </a:pPr>
          <a:r>
            <a:rPr lang="en-US" sz="1100" dirty="0"/>
            <a:t>Commercial</a:t>
          </a:r>
        </a:p>
      </dgm:t>
    </dgm:pt>
    <dgm:pt modelId="{E243B11B-6B2A-4BFC-9640-4F02CFB0B0FC}" type="parTrans" cxnId="{7BCE2423-1564-4378-89D8-A4403E6C3B5A}">
      <dgm:prSet/>
      <dgm:spPr/>
      <dgm:t>
        <a:bodyPr/>
        <a:lstStyle/>
        <a:p>
          <a:pPr algn="ctr"/>
          <a:endParaRPr lang="en-US"/>
        </a:p>
      </dgm:t>
    </dgm:pt>
    <dgm:pt modelId="{DACEA288-08F7-4C5E-8FC2-9C9E1C69B5D3}" type="sibTrans" cxnId="{7BCE2423-1564-4378-89D8-A4403E6C3B5A}">
      <dgm:prSet/>
      <dgm:spPr/>
      <dgm:t>
        <a:bodyPr/>
        <a:lstStyle/>
        <a:p>
          <a:pPr algn="ctr"/>
          <a:endParaRPr lang="en-US"/>
        </a:p>
      </dgm:t>
    </dgm:pt>
    <dgm:pt modelId="{C3C8A366-60AE-4927-9B45-7B78B3B763B8}">
      <dgm:prSet phldrT="[Text]" custT="1"/>
      <dgm:spPr/>
      <dgm:t>
        <a:bodyPr/>
        <a:lstStyle/>
        <a:p>
          <a:pPr algn="ctr">
            <a:buNone/>
          </a:pPr>
          <a:r>
            <a:rPr lang="en-US" sz="1100" dirty="0"/>
            <a:t>Country</a:t>
          </a:r>
        </a:p>
      </dgm:t>
    </dgm:pt>
    <dgm:pt modelId="{3DB1237B-9FF1-4C70-9325-6BF279070BB4}" type="parTrans" cxnId="{88DD0F5F-7772-4D89-B1DA-76A5EDF84A68}">
      <dgm:prSet/>
      <dgm:spPr/>
      <dgm:t>
        <a:bodyPr/>
        <a:lstStyle/>
        <a:p>
          <a:pPr algn="ctr"/>
          <a:endParaRPr lang="en-US"/>
        </a:p>
      </dgm:t>
    </dgm:pt>
    <dgm:pt modelId="{996AC616-4963-4FBE-9726-984CC05A8707}" type="sibTrans" cxnId="{88DD0F5F-7772-4D89-B1DA-76A5EDF84A68}">
      <dgm:prSet/>
      <dgm:spPr/>
      <dgm:t>
        <a:bodyPr/>
        <a:lstStyle/>
        <a:p>
          <a:pPr algn="ctr"/>
          <a:endParaRPr lang="en-US"/>
        </a:p>
      </dgm:t>
    </dgm:pt>
    <dgm:pt modelId="{97DE026A-A92F-41C7-A879-009A18609D82}">
      <dgm:prSet phldrT="[Text]" custT="1"/>
      <dgm:spPr/>
      <dgm:t>
        <a:bodyPr/>
        <a:lstStyle/>
        <a:p>
          <a:pPr algn="ctr">
            <a:buNone/>
          </a:pPr>
          <a:r>
            <a:rPr lang="en-US" sz="2000" dirty="0"/>
            <a:t>Export Data from Python</a:t>
          </a:r>
        </a:p>
      </dgm:t>
    </dgm:pt>
    <dgm:pt modelId="{453EC5FA-ECE6-435A-A6D0-C88348180D75}" type="parTrans" cxnId="{E3CC05AE-9344-4AAA-91B0-C7906B01B7E0}">
      <dgm:prSet/>
      <dgm:spPr/>
      <dgm:t>
        <a:bodyPr/>
        <a:lstStyle/>
        <a:p>
          <a:pPr algn="ctr"/>
          <a:endParaRPr lang="en-US"/>
        </a:p>
      </dgm:t>
    </dgm:pt>
    <dgm:pt modelId="{9427B08C-3218-42B0-85EF-6BA69FADC10D}" type="sibTrans" cxnId="{E3CC05AE-9344-4AAA-91B0-C7906B01B7E0}">
      <dgm:prSet/>
      <dgm:spPr/>
      <dgm:t>
        <a:bodyPr/>
        <a:lstStyle/>
        <a:p>
          <a:pPr algn="ctr"/>
          <a:endParaRPr lang="en-US"/>
        </a:p>
      </dgm:t>
    </dgm:pt>
    <dgm:pt modelId="{93B84824-A3AB-4E18-976D-7F8BE84787F1}">
      <dgm:prSet phldrT="[Text]" custT="1"/>
      <dgm:spPr/>
      <dgm:t>
        <a:bodyPr/>
        <a:lstStyle/>
        <a:p>
          <a:pPr algn="ctr">
            <a:buNone/>
          </a:pPr>
          <a:r>
            <a:rPr lang="en-US" sz="1600" dirty="0"/>
            <a:t>csv</a:t>
          </a:r>
        </a:p>
      </dgm:t>
    </dgm:pt>
    <dgm:pt modelId="{9195EDDE-F363-4BA4-A703-E469CB4BACB9}" type="parTrans" cxnId="{09E47CD0-3489-487D-92FC-6638B3AA7236}">
      <dgm:prSet/>
      <dgm:spPr/>
      <dgm:t>
        <a:bodyPr/>
        <a:lstStyle/>
        <a:p>
          <a:pPr algn="ctr"/>
          <a:endParaRPr lang="en-US"/>
        </a:p>
      </dgm:t>
    </dgm:pt>
    <dgm:pt modelId="{72267E84-19D2-428E-AD8A-A4F99BA2627C}" type="sibTrans" cxnId="{09E47CD0-3489-487D-92FC-6638B3AA7236}">
      <dgm:prSet/>
      <dgm:spPr/>
      <dgm:t>
        <a:bodyPr/>
        <a:lstStyle/>
        <a:p>
          <a:pPr algn="ctr"/>
          <a:endParaRPr lang="en-US"/>
        </a:p>
      </dgm:t>
    </dgm:pt>
    <dgm:pt modelId="{FAB47254-4A1C-4AC2-AF92-32F4873C953A}">
      <dgm:prSet phldrT="[Text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2400" dirty="0"/>
            <a:t>Import </a:t>
          </a: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2400" dirty="0"/>
            <a:t>csv to</a:t>
          </a: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2400" dirty="0"/>
            <a:t>SQL Tables</a:t>
          </a:r>
          <a:endParaRPr lang="en-US" sz="1050" dirty="0"/>
        </a:p>
      </dgm:t>
    </dgm:pt>
    <dgm:pt modelId="{17B0A1C3-9320-4AA5-9543-8EB397BA2DCE}" type="parTrans" cxnId="{E855A9A2-C7DB-483D-BA2B-AA959B2ABEAB}">
      <dgm:prSet/>
      <dgm:spPr/>
      <dgm:t>
        <a:bodyPr/>
        <a:lstStyle/>
        <a:p>
          <a:pPr algn="ctr"/>
          <a:endParaRPr lang="en-US"/>
        </a:p>
      </dgm:t>
    </dgm:pt>
    <dgm:pt modelId="{8BF82A65-6FFD-43DF-9D92-DC4ED8C683E1}" type="sibTrans" cxnId="{E855A9A2-C7DB-483D-BA2B-AA959B2ABEAB}">
      <dgm:prSet/>
      <dgm:spPr/>
      <dgm:t>
        <a:bodyPr/>
        <a:lstStyle/>
        <a:p>
          <a:pPr algn="ctr"/>
          <a:endParaRPr lang="en-US"/>
        </a:p>
      </dgm:t>
    </dgm:pt>
    <dgm:pt modelId="{0DC8B72A-71A2-48C6-8738-C0A076FFA981}">
      <dgm:prSet phldrT="[Text]" custT="1"/>
      <dgm:spPr/>
      <dgm:t>
        <a:bodyPr/>
        <a:lstStyle/>
        <a:p>
          <a:pPr algn="ctr">
            <a:spcAft>
              <a:spcPts val="0"/>
            </a:spcAft>
          </a:pPr>
          <a:r>
            <a:rPr lang="en-US" sz="2800" dirty="0"/>
            <a:t>Sample  SQL</a:t>
          </a:r>
        </a:p>
        <a:p>
          <a:pPr algn="ctr">
            <a:spcAft>
              <a:spcPts val="0"/>
            </a:spcAft>
          </a:pPr>
          <a:r>
            <a:rPr lang="en-US" sz="2800" dirty="0"/>
            <a:t>Queries</a:t>
          </a:r>
        </a:p>
      </dgm:t>
    </dgm:pt>
    <dgm:pt modelId="{40AB379D-E9EA-45A2-93BD-7D870B7E1193}" type="parTrans" cxnId="{B78EC546-112B-466F-BFD5-66CC01F19E1E}">
      <dgm:prSet/>
      <dgm:spPr/>
      <dgm:t>
        <a:bodyPr/>
        <a:lstStyle/>
        <a:p>
          <a:pPr algn="ctr"/>
          <a:endParaRPr lang="en-US"/>
        </a:p>
      </dgm:t>
    </dgm:pt>
    <dgm:pt modelId="{81F12855-0721-4085-A5B5-5AF1202F98D3}" type="sibTrans" cxnId="{B78EC546-112B-466F-BFD5-66CC01F19E1E}">
      <dgm:prSet/>
      <dgm:spPr/>
      <dgm:t>
        <a:bodyPr/>
        <a:lstStyle/>
        <a:p>
          <a:pPr algn="ctr"/>
          <a:endParaRPr lang="en-US"/>
        </a:p>
      </dgm:t>
    </dgm:pt>
    <dgm:pt modelId="{6D1545F0-5908-40CC-B4A6-B39E5101F0AC}">
      <dgm:prSet phldrT="[Text]" custT="1"/>
      <dgm:spPr/>
      <dgm:t>
        <a:bodyPr/>
        <a:lstStyle/>
        <a:p>
          <a:pPr algn="ctr">
            <a:buNone/>
          </a:pPr>
          <a:r>
            <a:rPr lang="en-US" sz="1100" dirty="0"/>
            <a:t>Temp</a:t>
          </a:r>
        </a:p>
      </dgm:t>
    </dgm:pt>
    <dgm:pt modelId="{24792DCB-8AC6-4278-84BF-559E96A64033}" type="parTrans" cxnId="{291C5DB9-6BD6-42E8-9572-A4F4953D7957}">
      <dgm:prSet/>
      <dgm:spPr/>
      <dgm:t>
        <a:bodyPr/>
        <a:lstStyle/>
        <a:p>
          <a:pPr algn="ctr"/>
          <a:endParaRPr lang="en-US"/>
        </a:p>
      </dgm:t>
    </dgm:pt>
    <dgm:pt modelId="{2A9CCCC2-E859-44ED-AB01-CDF062D4E9DF}" type="sibTrans" cxnId="{291C5DB9-6BD6-42E8-9572-A4F4953D7957}">
      <dgm:prSet/>
      <dgm:spPr/>
      <dgm:t>
        <a:bodyPr/>
        <a:lstStyle/>
        <a:p>
          <a:pPr algn="ctr"/>
          <a:endParaRPr lang="en-US"/>
        </a:p>
      </dgm:t>
    </dgm:pt>
    <dgm:pt modelId="{4EC066E0-EDAC-4E62-8214-647C2902EACB}">
      <dgm:prSet phldrT="[Text]" custT="1"/>
      <dgm:spPr/>
      <dgm:t>
        <a:bodyPr/>
        <a:lstStyle/>
        <a:p>
          <a:pPr algn="ctr">
            <a:buNone/>
          </a:pPr>
          <a:r>
            <a:rPr lang="en-US" sz="1100" dirty="0"/>
            <a:t>Fish Type</a:t>
          </a:r>
        </a:p>
      </dgm:t>
    </dgm:pt>
    <dgm:pt modelId="{E11BCB18-8E44-4E16-98EF-3926D4A65255}" type="parTrans" cxnId="{9300D966-6858-4E4A-B77D-4224FE454524}">
      <dgm:prSet/>
      <dgm:spPr/>
      <dgm:t>
        <a:bodyPr/>
        <a:lstStyle/>
        <a:p>
          <a:pPr algn="ctr"/>
          <a:endParaRPr lang="en-US"/>
        </a:p>
      </dgm:t>
    </dgm:pt>
    <dgm:pt modelId="{1823ECF3-EF16-4A0E-861D-E6E111EED65E}" type="sibTrans" cxnId="{9300D966-6858-4E4A-B77D-4224FE454524}">
      <dgm:prSet/>
      <dgm:spPr/>
      <dgm:t>
        <a:bodyPr/>
        <a:lstStyle/>
        <a:p>
          <a:pPr algn="ctr"/>
          <a:endParaRPr lang="en-US"/>
        </a:p>
      </dgm:t>
    </dgm:pt>
    <dgm:pt modelId="{D6096123-CB7C-4FD3-8DC6-6AB43D6E28D9}" type="pres">
      <dgm:prSet presAssocID="{A6661FB9-DC71-40CA-B950-578C3C1A3A41}" presName="cycle" presStyleCnt="0">
        <dgm:presLayoutVars>
          <dgm:dir/>
          <dgm:resizeHandles val="exact"/>
        </dgm:presLayoutVars>
      </dgm:prSet>
      <dgm:spPr/>
    </dgm:pt>
    <dgm:pt modelId="{A1458AA3-4507-42D2-9845-199BC2124021}" type="pres">
      <dgm:prSet presAssocID="{10DAE4F3-CB59-488D-807E-9E5AB7C198A4}" presName="node" presStyleLbl="node1" presStyleIdx="0" presStyleCnt="4">
        <dgm:presLayoutVars>
          <dgm:bulletEnabled val="1"/>
        </dgm:presLayoutVars>
      </dgm:prSet>
      <dgm:spPr/>
    </dgm:pt>
    <dgm:pt modelId="{FBC263A2-77F1-487C-B6E4-07ABC044EAA5}" type="pres">
      <dgm:prSet presAssocID="{10DAE4F3-CB59-488D-807E-9E5AB7C198A4}" presName="spNode" presStyleCnt="0"/>
      <dgm:spPr/>
    </dgm:pt>
    <dgm:pt modelId="{B1114897-0939-49E0-B049-9DD753D6F289}" type="pres">
      <dgm:prSet presAssocID="{F57F5D5D-211A-4714-A528-383404185958}" presName="sibTrans" presStyleLbl="sibTrans1D1" presStyleIdx="0" presStyleCnt="4"/>
      <dgm:spPr/>
    </dgm:pt>
    <dgm:pt modelId="{7A60736A-97E8-4B8B-8B27-E4FA844B1AF2}" type="pres">
      <dgm:prSet presAssocID="{97DE026A-A92F-41C7-A879-009A18609D82}" presName="node" presStyleLbl="node1" presStyleIdx="1" presStyleCnt="4">
        <dgm:presLayoutVars>
          <dgm:bulletEnabled val="1"/>
        </dgm:presLayoutVars>
      </dgm:prSet>
      <dgm:spPr/>
    </dgm:pt>
    <dgm:pt modelId="{1840B266-BA68-43E0-BA6E-FC9D30075927}" type="pres">
      <dgm:prSet presAssocID="{97DE026A-A92F-41C7-A879-009A18609D82}" presName="spNode" presStyleCnt="0"/>
      <dgm:spPr/>
    </dgm:pt>
    <dgm:pt modelId="{C8D2E3B9-BABF-496F-B8C0-1C48A62F1BA6}" type="pres">
      <dgm:prSet presAssocID="{9427B08C-3218-42B0-85EF-6BA69FADC10D}" presName="sibTrans" presStyleLbl="sibTrans1D1" presStyleIdx="1" presStyleCnt="4"/>
      <dgm:spPr/>
    </dgm:pt>
    <dgm:pt modelId="{02962907-6596-4790-A4EE-5B5FEDF5AEAD}" type="pres">
      <dgm:prSet presAssocID="{FAB47254-4A1C-4AC2-AF92-32F4873C953A}" presName="node" presStyleLbl="node1" presStyleIdx="2" presStyleCnt="4">
        <dgm:presLayoutVars>
          <dgm:bulletEnabled val="1"/>
        </dgm:presLayoutVars>
      </dgm:prSet>
      <dgm:spPr/>
    </dgm:pt>
    <dgm:pt modelId="{F4333C0C-5B6C-4098-82D3-F4CC5B26D9B9}" type="pres">
      <dgm:prSet presAssocID="{FAB47254-4A1C-4AC2-AF92-32F4873C953A}" presName="spNode" presStyleCnt="0"/>
      <dgm:spPr/>
    </dgm:pt>
    <dgm:pt modelId="{B983FEA3-68B3-4460-9D69-BEBD380B17E3}" type="pres">
      <dgm:prSet presAssocID="{8BF82A65-6FFD-43DF-9D92-DC4ED8C683E1}" presName="sibTrans" presStyleLbl="sibTrans1D1" presStyleIdx="2" presStyleCnt="4"/>
      <dgm:spPr/>
    </dgm:pt>
    <dgm:pt modelId="{79749F29-C5E0-4802-9B9D-141C0A1EA63F}" type="pres">
      <dgm:prSet presAssocID="{0DC8B72A-71A2-48C6-8738-C0A076FFA981}" presName="node" presStyleLbl="node1" presStyleIdx="3" presStyleCnt="4">
        <dgm:presLayoutVars>
          <dgm:bulletEnabled val="1"/>
        </dgm:presLayoutVars>
      </dgm:prSet>
      <dgm:spPr/>
    </dgm:pt>
    <dgm:pt modelId="{06B03A64-B158-4F40-803E-BA8FE91AA339}" type="pres">
      <dgm:prSet presAssocID="{0DC8B72A-71A2-48C6-8738-C0A076FFA981}" presName="spNode" presStyleCnt="0"/>
      <dgm:spPr/>
    </dgm:pt>
    <dgm:pt modelId="{CC151625-EF9E-4E0F-BF1E-94A5890630E0}" type="pres">
      <dgm:prSet presAssocID="{81F12855-0721-4085-A5B5-5AF1202F98D3}" presName="sibTrans" presStyleLbl="sibTrans1D1" presStyleIdx="3" presStyleCnt="4"/>
      <dgm:spPr/>
    </dgm:pt>
  </dgm:ptLst>
  <dgm:cxnLst>
    <dgm:cxn modelId="{A5D4711E-CDFE-4AD1-99A4-3CDEEDB58C77}" type="presOf" srcId="{0DC8B72A-71A2-48C6-8738-C0A076FFA981}" destId="{79749F29-C5E0-4802-9B9D-141C0A1EA63F}" srcOrd="0" destOrd="0" presId="urn:microsoft.com/office/officeart/2005/8/layout/cycle5"/>
    <dgm:cxn modelId="{7BCE2423-1564-4378-89D8-A4403E6C3B5A}" srcId="{10DAE4F3-CB59-488D-807E-9E5AB7C198A4}" destId="{B359D1C4-7487-4179-BC33-A365B780A938}" srcOrd="0" destOrd="0" parTransId="{E243B11B-6B2A-4BFC-9640-4F02CFB0B0FC}" sibTransId="{DACEA288-08F7-4C5E-8FC2-9C9E1C69B5D3}"/>
    <dgm:cxn modelId="{5523252B-BCE9-486B-A3F5-8720009C8AAA}" type="presOf" srcId="{4EC066E0-EDAC-4E62-8214-647C2902EACB}" destId="{A1458AA3-4507-42D2-9845-199BC2124021}" srcOrd="0" destOrd="4" presId="urn:microsoft.com/office/officeart/2005/8/layout/cycle5"/>
    <dgm:cxn modelId="{8F7B913C-F34C-4B2D-ABE3-CED7E3F9B509}" type="presOf" srcId="{6D1545F0-5908-40CC-B4A6-B39E5101F0AC}" destId="{A1458AA3-4507-42D2-9845-199BC2124021}" srcOrd="0" destOrd="3" presId="urn:microsoft.com/office/officeart/2005/8/layout/cycle5"/>
    <dgm:cxn modelId="{88DD0F5F-7772-4D89-B1DA-76A5EDF84A68}" srcId="{10DAE4F3-CB59-488D-807E-9E5AB7C198A4}" destId="{C3C8A366-60AE-4927-9B45-7B78B3B763B8}" srcOrd="1" destOrd="0" parTransId="{3DB1237B-9FF1-4C70-9325-6BF279070BB4}" sibTransId="{996AC616-4963-4FBE-9726-984CC05A8707}"/>
    <dgm:cxn modelId="{B9E63060-1FF7-4AB6-A751-D91163E0DD62}" type="presOf" srcId="{C3C8A366-60AE-4927-9B45-7B78B3B763B8}" destId="{A1458AA3-4507-42D2-9845-199BC2124021}" srcOrd="0" destOrd="2" presId="urn:microsoft.com/office/officeart/2005/8/layout/cycle5"/>
    <dgm:cxn modelId="{345C9242-6FE7-448E-82B0-4513461EFB68}" type="presOf" srcId="{97DE026A-A92F-41C7-A879-009A18609D82}" destId="{7A60736A-97E8-4B8B-8B27-E4FA844B1AF2}" srcOrd="0" destOrd="0" presId="urn:microsoft.com/office/officeart/2005/8/layout/cycle5"/>
    <dgm:cxn modelId="{B78EC546-112B-466F-BFD5-66CC01F19E1E}" srcId="{A6661FB9-DC71-40CA-B950-578C3C1A3A41}" destId="{0DC8B72A-71A2-48C6-8738-C0A076FFA981}" srcOrd="3" destOrd="0" parTransId="{40AB379D-E9EA-45A2-93BD-7D870B7E1193}" sibTransId="{81F12855-0721-4085-A5B5-5AF1202F98D3}"/>
    <dgm:cxn modelId="{9300D966-6858-4E4A-B77D-4224FE454524}" srcId="{10DAE4F3-CB59-488D-807E-9E5AB7C198A4}" destId="{4EC066E0-EDAC-4E62-8214-647C2902EACB}" srcOrd="3" destOrd="0" parTransId="{E11BCB18-8E44-4E16-98EF-3926D4A65255}" sibTransId="{1823ECF3-EF16-4A0E-861D-E6E111EED65E}"/>
    <dgm:cxn modelId="{41DA964A-AE10-47CF-9C5A-27D76384059F}" type="presOf" srcId="{10DAE4F3-CB59-488D-807E-9E5AB7C198A4}" destId="{A1458AA3-4507-42D2-9845-199BC2124021}" srcOrd="0" destOrd="0" presId="urn:microsoft.com/office/officeart/2005/8/layout/cycle5"/>
    <dgm:cxn modelId="{DCB6AE6C-97DD-4BCD-8BE7-9148164BA783}" type="presOf" srcId="{9427B08C-3218-42B0-85EF-6BA69FADC10D}" destId="{C8D2E3B9-BABF-496F-B8C0-1C48A62F1BA6}" srcOrd="0" destOrd="0" presId="urn:microsoft.com/office/officeart/2005/8/layout/cycle5"/>
    <dgm:cxn modelId="{3F8FBD7B-5BB3-4D2B-870F-B670DAB14F24}" type="presOf" srcId="{93B84824-A3AB-4E18-976D-7F8BE84787F1}" destId="{7A60736A-97E8-4B8B-8B27-E4FA844B1AF2}" srcOrd="0" destOrd="1" presId="urn:microsoft.com/office/officeart/2005/8/layout/cycle5"/>
    <dgm:cxn modelId="{20FB849B-A69D-4CBD-92B1-7B53962F3EA0}" type="presOf" srcId="{FAB47254-4A1C-4AC2-AF92-32F4873C953A}" destId="{02962907-6596-4790-A4EE-5B5FEDF5AEAD}" srcOrd="0" destOrd="0" presId="urn:microsoft.com/office/officeart/2005/8/layout/cycle5"/>
    <dgm:cxn modelId="{E855A9A2-C7DB-483D-BA2B-AA959B2ABEAB}" srcId="{A6661FB9-DC71-40CA-B950-578C3C1A3A41}" destId="{FAB47254-4A1C-4AC2-AF92-32F4873C953A}" srcOrd="2" destOrd="0" parTransId="{17B0A1C3-9320-4AA5-9543-8EB397BA2DCE}" sibTransId="{8BF82A65-6FFD-43DF-9D92-DC4ED8C683E1}"/>
    <dgm:cxn modelId="{707573A7-5610-4A88-85A4-6FA7826751D7}" type="presOf" srcId="{F57F5D5D-211A-4714-A528-383404185958}" destId="{B1114897-0939-49E0-B049-9DD753D6F289}" srcOrd="0" destOrd="0" presId="urn:microsoft.com/office/officeart/2005/8/layout/cycle5"/>
    <dgm:cxn modelId="{E3CC05AE-9344-4AAA-91B0-C7906B01B7E0}" srcId="{A6661FB9-DC71-40CA-B950-578C3C1A3A41}" destId="{97DE026A-A92F-41C7-A879-009A18609D82}" srcOrd="1" destOrd="0" parTransId="{453EC5FA-ECE6-435A-A6D0-C88348180D75}" sibTransId="{9427B08C-3218-42B0-85EF-6BA69FADC10D}"/>
    <dgm:cxn modelId="{291C5DB9-6BD6-42E8-9572-A4F4953D7957}" srcId="{10DAE4F3-CB59-488D-807E-9E5AB7C198A4}" destId="{6D1545F0-5908-40CC-B4A6-B39E5101F0AC}" srcOrd="2" destOrd="0" parTransId="{24792DCB-8AC6-4278-84BF-559E96A64033}" sibTransId="{2A9CCCC2-E859-44ED-AB01-CDF062D4E9DF}"/>
    <dgm:cxn modelId="{68FEDFCF-A107-4753-9CD8-1BFE67E5AB0C}" type="presOf" srcId="{8BF82A65-6FFD-43DF-9D92-DC4ED8C683E1}" destId="{B983FEA3-68B3-4460-9D69-BEBD380B17E3}" srcOrd="0" destOrd="0" presId="urn:microsoft.com/office/officeart/2005/8/layout/cycle5"/>
    <dgm:cxn modelId="{3A48F0CF-EF53-48B5-9A51-2E1CD19BB5BF}" type="presOf" srcId="{A6661FB9-DC71-40CA-B950-578C3C1A3A41}" destId="{D6096123-CB7C-4FD3-8DC6-6AB43D6E28D9}" srcOrd="0" destOrd="0" presId="urn:microsoft.com/office/officeart/2005/8/layout/cycle5"/>
    <dgm:cxn modelId="{09E47CD0-3489-487D-92FC-6638B3AA7236}" srcId="{97DE026A-A92F-41C7-A879-009A18609D82}" destId="{93B84824-A3AB-4E18-976D-7F8BE84787F1}" srcOrd="0" destOrd="0" parTransId="{9195EDDE-F363-4BA4-A703-E469CB4BACB9}" sibTransId="{72267E84-19D2-428E-AD8A-A4F99BA2627C}"/>
    <dgm:cxn modelId="{6B27E6D5-C806-4646-82B6-34007EE7D059}" type="presOf" srcId="{81F12855-0721-4085-A5B5-5AF1202F98D3}" destId="{CC151625-EF9E-4E0F-BF1E-94A5890630E0}" srcOrd="0" destOrd="0" presId="urn:microsoft.com/office/officeart/2005/8/layout/cycle5"/>
    <dgm:cxn modelId="{014F3AE1-CE45-4AEF-8E77-88D053E8FBD9}" srcId="{A6661FB9-DC71-40CA-B950-578C3C1A3A41}" destId="{10DAE4F3-CB59-488D-807E-9E5AB7C198A4}" srcOrd="0" destOrd="0" parTransId="{9366451A-ED61-49D9-99C5-FE1381F4E0C5}" sibTransId="{F57F5D5D-211A-4714-A528-383404185958}"/>
    <dgm:cxn modelId="{BE8A26F2-5896-47F6-BC89-EEAB2E27E861}" type="presOf" srcId="{B359D1C4-7487-4179-BC33-A365B780A938}" destId="{A1458AA3-4507-42D2-9845-199BC2124021}" srcOrd="0" destOrd="1" presId="urn:microsoft.com/office/officeart/2005/8/layout/cycle5"/>
    <dgm:cxn modelId="{EE98F784-C3C7-4120-90B7-EDC635255ACE}" type="presParOf" srcId="{D6096123-CB7C-4FD3-8DC6-6AB43D6E28D9}" destId="{A1458AA3-4507-42D2-9845-199BC2124021}" srcOrd="0" destOrd="0" presId="urn:microsoft.com/office/officeart/2005/8/layout/cycle5"/>
    <dgm:cxn modelId="{FECD4BD3-8FE2-4F02-B50C-2C24328B7C92}" type="presParOf" srcId="{D6096123-CB7C-4FD3-8DC6-6AB43D6E28D9}" destId="{FBC263A2-77F1-487C-B6E4-07ABC044EAA5}" srcOrd="1" destOrd="0" presId="urn:microsoft.com/office/officeart/2005/8/layout/cycle5"/>
    <dgm:cxn modelId="{1FAD25DA-41A7-40D9-A3C6-4E33394ED426}" type="presParOf" srcId="{D6096123-CB7C-4FD3-8DC6-6AB43D6E28D9}" destId="{B1114897-0939-49E0-B049-9DD753D6F289}" srcOrd="2" destOrd="0" presId="urn:microsoft.com/office/officeart/2005/8/layout/cycle5"/>
    <dgm:cxn modelId="{EF29340B-8032-4B29-9A61-56963A738453}" type="presParOf" srcId="{D6096123-CB7C-4FD3-8DC6-6AB43D6E28D9}" destId="{7A60736A-97E8-4B8B-8B27-E4FA844B1AF2}" srcOrd="3" destOrd="0" presId="urn:microsoft.com/office/officeart/2005/8/layout/cycle5"/>
    <dgm:cxn modelId="{C43C8165-A39E-42A5-A0A4-D9460319096F}" type="presParOf" srcId="{D6096123-CB7C-4FD3-8DC6-6AB43D6E28D9}" destId="{1840B266-BA68-43E0-BA6E-FC9D30075927}" srcOrd="4" destOrd="0" presId="urn:microsoft.com/office/officeart/2005/8/layout/cycle5"/>
    <dgm:cxn modelId="{1B2EB762-14C0-4FC5-B2C5-C101FD93D4E2}" type="presParOf" srcId="{D6096123-CB7C-4FD3-8DC6-6AB43D6E28D9}" destId="{C8D2E3B9-BABF-496F-B8C0-1C48A62F1BA6}" srcOrd="5" destOrd="0" presId="urn:microsoft.com/office/officeart/2005/8/layout/cycle5"/>
    <dgm:cxn modelId="{57E8112E-B8D3-4A4A-86FA-5A4BF9AF1331}" type="presParOf" srcId="{D6096123-CB7C-4FD3-8DC6-6AB43D6E28D9}" destId="{02962907-6596-4790-A4EE-5B5FEDF5AEAD}" srcOrd="6" destOrd="0" presId="urn:microsoft.com/office/officeart/2005/8/layout/cycle5"/>
    <dgm:cxn modelId="{91FA8450-26AA-4E93-B6E4-97994B794490}" type="presParOf" srcId="{D6096123-CB7C-4FD3-8DC6-6AB43D6E28D9}" destId="{F4333C0C-5B6C-4098-82D3-F4CC5B26D9B9}" srcOrd="7" destOrd="0" presId="urn:microsoft.com/office/officeart/2005/8/layout/cycle5"/>
    <dgm:cxn modelId="{F8066A57-259D-4AF5-A804-3B8CBB0D2A66}" type="presParOf" srcId="{D6096123-CB7C-4FD3-8DC6-6AB43D6E28D9}" destId="{B983FEA3-68B3-4460-9D69-BEBD380B17E3}" srcOrd="8" destOrd="0" presId="urn:microsoft.com/office/officeart/2005/8/layout/cycle5"/>
    <dgm:cxn modelId="{2927BDCD-F21B-4CA3-933C-9B37B0B74178}" type="presParOf" srcId="{D6096123-CB7C-4FD3-8DC6-6AB43D6E28D9}" destId="{79749F29-C5E0-4802-9B9D-141C0A1EA63F}" srcOrd="9" destOrd="0" presId="urn:microsoft.com/office/officeart/2005/8/layout/cycle5"/>
    <dgm:cxn modelId="{320174FE-4D3B-453A-918B-80060948E549}" type="presParOf" srcId="{D6096123-CB7C-4FD3-8DC6-6AB43D6E28D9}" destId="{06B03A64-B158-4F40-803E-BA8FE91AA339}" srcOrd="10" destOrd="0" presId="urn:microsoft.com/office/officeart/2005/8/layout/cycle5"/>
    <dgm:cxn modelId="{40C6FFC6-A63B-4112-AF77-7C71FE701D4F}" type="presParOf" srcId="{D6096123-CB7C-4FD3-8DC6-6AB43D6E28D9}" destId="{CC151625-EF9E-4E0F-BF1E-94A5890630E0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2F75E-2762-45FB-816C-BA104601AAA5}">
      <dsp:nvSpPr>
        <dsp:cNvPr id="0" name=""/>
        <dsp:cNvSpPr/>
      </dsp:nvSpPr>
      <dsp:spPr>
        <a:xfrm>
          <a:off x="844646" y="0"/>
          <a:ext cx="10194234" cy="4386465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03625-4075-4D6D-BAC9-BC1087AD996B}">
      <dsp:nvSpPr>
        <dsp:cNvPr id="0" name=""/>
        <dsp:cNvSpPr/>
      </dsp:nvSpPr>
      <dsp:spPr>
        <a:xfrm>
          <a:off x="332917" y="1315939"/>
          <a:ext cx="3597965" cy="1754586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 Aquaculture Imports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Dept of Agriculture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1989-2016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548k Rows</a:t>
          </a:r>
        </a:p>
      </dsp:txBody>
      <dsp:txXfrm>
        <a:off x="418569" y="1401591"/>
        <a:ext cx="3426661" cy="1583282"/>
      </dsp:txXfrm>
    </dsp:sp>
    <dsp:sp modelId="{A1BA62F4-DEE7-4D0B-8C16-5BC4CB83B5FF}">
      <dsp:nvSpPr>
        <dsp:cNvPr id="0" name=""/>
        <dsp:cNvSpPr/>
      </dsp:nvSpPr>
      <dsp:spPr>
        <a:xfrm>
          <a:off x="4197625" y="1315939"/>
          <a:ext cx="3597965" cy="1754586"/>
        </a:xfrm>
        <a:prstGeom prst="roundRect">
          <a:avLst/>
        </a:prstGeom>
        <a:solidFill>
          <a:schemeClr val="accent5">
            <a:shade val="80000"/>
            <a:hueOff val="189658"/>
            <a:satOff val="899"/>
            <a:lumOff val="1426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 Aquaculture Exports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Dept of Agriculture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1989-2016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368k Rows</a:t>
          </a:r>
          <a:endParaRPr lang="en-US" sz="1900" kern="1200" dirty="0"/>
        </a:p>
      </dsp:txBody>
      <dsp:txXfrm>
        <a:off x="4283277" y="1401591"/>
        <a:ext cx="3426661" cy="1583282"/>
      </dsp:txXfrm>
    </dsp:sp>
    <dsp:sp modelId="{E95FD27E-15D2-4EA6-ADBD-03C47E304C2C}">
      <dsp:nvSpPr>
        <dsp:cNvPr id="0" name=""/>
        <dsp:cNvSpPr/>
      </dsp:nvSpPr>
      <dsp:spPr>
        <a:xfrm>
          <a:off x="8062334" y="1315939"/>
          <a:ext cx="3597965" cy="1754586"/>
        </a:xfrm>
        <a:prstGeom prst="roundRect">
          <a:avLst/>
        </a:prstGeom>
        <a:solidFill>
          <a:schemeClr val="accent5">
            <a:shade val="80000"/>
            <a:hueOff val="379316"/>
            <a:satOff val="1799"/>
            <a:lumOff val="28532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Global Climate Change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Data from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1750－2015</a:t>
          </a:r>
          <a:endParaRPr lang="en-US" sz="2500" kern="1200" dirty="0"/>
        </a:p>
      </dsp:txBody>
      <dsp:txXfrm>
        <a:off x="8147986" y="1401591"/>
        <a:ext cx="3426661" cy="15832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C5778-C0C5-4A5E-97EB-F79C6EE07D51}">
      <dsp:nvSpPr>
        <dsp:cNvPr id="0" name=""/>
        <dsp:cNvSpPr/>
      </dsp:nvSpPr>
      <dsp:spPr>
        <a:xfrm>
          <a:off x="0" y="312874"/>
          <a:ext cx="11794816" cy="21437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5409" tIns="229108" rIns="915409" bIns="128016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Drop source ID from Commercial, Drop temp uncertainty, city, latitude, longitude, day from temp table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Split attribute description into US Import/Export and Quantity or Value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Renaming countries for compatibility across df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Consolidating East and West Germany data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Categorize commodities in fish type as within 8 basic types (</a:t>
          </a:r>
          <a:r>
            <a:rPr lang="en-US" sz="1800" kern="1200" dirty="0" err="1"/>
            <a:t>ie</a:t>
          </a:r>
          <a:r>
            <a:rPr lang="en-US" sz="1800" kern="1200" dirty="0"/>
            <a:t>. trout, salmon)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Fixing problem with HS Code and duplicate keys</a:t>
          </a:r>
        </a:p>
      </dsp:txBody>
      <dsp:txXfrm>
        <a:off x="0" y="312874"/>
        <a:ext cx="11794816" cy="2143790"/>
      </dsp:txXfrm>
    </dsp:sp>
    <dsp:sp modelId="{81CDF652-CFAE-458D-B75A-EE1E9A0FE21C}">
      <dsp:nvSpPr>
        <dsp:cNvPr id="0" name=""/>
        <dsp:cNvSpPr/>
      </dsp:nvSpPr>
      <dsp:spPr>
        <a:xfrm>
          <a:off x="589740" y="61954"/>
          <a:ext cx="8256371" cy="501840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2071" tIns="0" rIns="312071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Cleaning</a:t>
          </a:r>
          <a:endParaRPr lang="en-US" sz="3500" kern="1200" dirty="0"/>
        </a:p>
      </dsp:txBody>
      <dsp:txXfrm>
        <a:off x="614238" y="86452"/>
        <a:ext cx="8207375" cy="452844"/>
      </dsp:txXfrm>
    </dsp:sp>
    <dsp:sp modelId="{66A8EF56-2B96-42A8-B095-7FB90683A7F3}">
      <dsp:nvSpPr>
        <dsp:cNvPr id="0" name=""/>
        <dsp:cNvSpPr/>
      </dsp:nvSpPr>
      <dsp:spPr>
        <a:xfrm>
          <a:off x="0" y="2799384"/>
          <a:ext cx="11794816" cy="6986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shade val="80000"/>
              <a:hueOff val="-139431"/>
              <a:satOff val="-4953"/>
              <a:lumOff val="101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5409" tIns="229108" rIns="915409" bIns="128016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Concatenation of Imports and Exports</a:t>
          </a:r>
        </a:p>
      </dsp:txBody>
      <dsp:txXfrm>
        <a:off x="0" y="2799384"/>
        <a:ext cx="11794816" cy="698637"/>
      </dsp:txXfrm>
    </dsp:sp>
    <dsp:sp modelId="{41113170-176A-45EF-AFED-06F449C07C93}">
      <dsp:nvSpPr>
        <dsp:cNvPr id="0" name=""/>
        <dsp:cNvSpPr/>
      </dsp:nvSpPr>
      <dsp:spPr>
        <a:xfrm>
          <a:off x="589740" y="2548464"/>
          <a:ext cx="8256371" cy="501840"/>
        </a:xfrm>
        <a:prstGeom prst="roundRect">
          <a:avLst/>
        </a:prstGeom>
        <a:solidFill>
          <a:schemeClr val="accent4">
            <a:shade val="80000"/>
            <a:hueOff val="-139431"/>
            <a:satOff val="-4953"/>
            <a:lumOff val="101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2071" tIns="0" rIns="312071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Joining</a:t>
          </a:r>
          <a:endParaRPr lang="en-US" sz="3500" kern="1200" dirty="0"/>
        </a:p>
      </dsp:txBody>
      <dsp:txXfrm>
        <a:off x="614238" y="2572962"/>
        <a:ext cx="8207375" cy="452844"/>
      </dsp:txXfrm>
    </dsp:sp>
    <dsp:sp modelId="{7BE7EF6D-7C48-42A8-8437-815952BFC987}">
      <dsp:nvSpPr>
        <dsp:cNvPr id="0" name=""/>
        <dsp:cNvSpPr/>
      </dsp:nvSpPr>
      <dsp:spPr>
        <a:xfrm>
          <a:off x="0" y="3840742"/>
          <a:ext cx="11794816" cy="7714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shade val="80000"/>
              <a:hueOff val="-278862"/>
              <a:satOff val="-9906"/>
              <a:lumOff val="2025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5409" tIns="229108" rIns="915409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Countries for compatibility with temperature df</a:t>
          </a:r>
        </a:p>
      </dsp:txBody>
      <dsp:txXfrm>
        <a:off x="0" y="3840742"/>
        <a:ext cx="11794816" cy="771402"/>
      </dsp:txXfrm>
    </dsp:sp>
    <dsp:sp modelId="{ABA07349-0D38-4A62-BAEF-AEB8C53955F0}">
      <dsp:nvSpPr>
        <dsp:cNvPr id="0" name=""/>
        <dsp:cNvSpPr/>
      </dsp:nvSpPr>
      <dsp:spPr>
        <a:xfrm>
          <a:off x="589740" y="3589822"/>
          <a:ext cx="8256371" cy="501840"/>
        </a:xfrm>
        <a:prstGeom prst="roundRect">
          <a:avLst/>
        </a:prstGeom>
        <a:solidFill>
          <a:schemeClr val="accent4">
            <a:shade val="80000"/>
            <a:hueOff val="-278862"/>
            <a:satOff val="-9906"/>
            <a:lumOff val="202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2071" tIns="0" rIns="312071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Filtering</a:t>
          </a:r>
          <a:endParaRPr lang="en-US" sz="1600" kern="1200" dirty="0"/>
        </a:p>
      </dsp:txBody>
      <dsp:txXfrm>
        <a:off x="614238" y="3614320"/>
        <a:ext cx="8207375" cy="452844"/>
      </dsp:txXfrm>
    </dsp:sp>
    <dsp:sp modelId="{5810CAE9-909F-40E3-BC97-DAFC9BF14887}">
      <dsp:nvSpPr>
        <dsp:cNvPr id="0" name=""/>
        <dsp:cNvSpPr/>
      </dsp:nvSpPr>
      <dsp:spPr>
        <a:xfrm>
          <a:off x="0" y="4954865"/>
          <a:ext cx="11794816" cy="1044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shade val="80000"/>
              <a:hueOff val="-418293"/>
              <a:satOff val="-14859"/>
              <a:lumOff val="303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5409" tIns="229108" rIns="915409" bIns="128016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GroupBy</a:t>
          </a:r>
          <a:r>
            <a:rPr lang="en-US" sz="1800" kern="1200" dirty="0"/>
            <a:t>: Country, Fish Type, Measure, Direction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Group temp data by country, year, month</a:t>
          </a:r>
        </a:p>
      </dsp:txBody>
      <dsp:txXfrm>
        <a:off x="0" y="4954865"/>
        <a:ext cx="11794816" cy="1044225"/>
      </dsp:txXfrm>
    </dsp:sp>
    <dsp:sp modelId="{B000B408-5AAC-413D-95DB-EA353F6D89E5}">
      <dsp:nvSpPr>
        <dsp:cNvPr id="0" name=""/>
        <dsp:cNvSpPr/>
      </dsp:nvSpPr>
      <dsp:spPr>
        <a:xfrm>
          <a:off x="589740" y="4703945"/>
          <a:ext cx="8256371" cy="501840"/>
        </a:xfrm>
        <a:prstGeom prst="roundRect">
          <a:avLst/>
        </a:prstGeom>
        <a:solidFill>
          <a:schemeClr val="accent4">
            <a:shade val="80000"/>
            <a:hueOff val="-418293"/>
            <a:satOff val="-14859"/>
            <a:lumOff val="303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2071" tIns="0" rIns="312071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Aggregating</a:t>
          </a:r>
          <a:endParaRPr lang="en-US" sz="3500" kern="1200" dirty="0"/>
        </a:p>
      </dsp:txBody>
      <dsp:txXfrm>
        <a:off x="614238" y="4728443"/>
        <a:ext cx="8207375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58AA3-4507-42D2-9845-199BC2124021}">
      <dsp:nvSpPr>
        <dsp:cNvPr id="0" name=""/>
        <dsp:cNvSpPr/>
      </dsp:nvSpPr>
      <dsp:spPr>
        <a:xfrm>
          <a:off x="3984495" y="214"/>
          <a:ext cx="2019070" cy="1312396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ERD Schema (Tables)</a:t>
          </a:r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kern="1200" dirty="0"/>
            <a:t>Commercial</a:t>
          </a:r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kern="1200" dirty="0"/>
            <a:t>Country</a:t>
          </a:r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kern="1200" dirty="0"/>
            <a:t>Temp</a:t>
          </a:r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kern="1200" dirty="0"/>
            <a:t>Fish Type</a:t>
          </a:r>
        </a:p>
      </dsp:txBody>
      <dsp:txXfrm>
        <a:off x="4048561" y="64280"/>
        <a:ext cx="1890938" cy="1184264"/>
      </dsp:txXfrm>
    </dsp:sp>
    <dsp:sp modelId="{B1114897-0939-49E0-B049-9DD753D6F289}">
      <dsp:nvSpPr>
        <dsp:cNvPr id="0" name=""/>
        <dsp:cNvSpPr/>
      </dsp:nvSpPr>
      <dsp:spPr>
        <a:xfrm>
          <a:off x="2824560" y="656412"/>
          <a:ext cx="4338940" cy="4338940"/>
        </a:xfrm>
        <a:custGeom>
          <a:avLst/>
          <a:gdLst/>
          <a:ahLst/>
          <a:cxnLst/>
          <a:rect l="0" t="0" r="0" b="0"/>
          <a:pathLst>
            <a:path>
              <a:moveTo>
                <a:pt x="3458094" y="424176"/>
              </a:moveTo>
              <a:arcTo wR="2169470" hR="2169470" stAng="18386401" swAng="1634763"/>
            </a:path>
          </a:pathLst>
        </a:custGeom>
        <a:noFill/>
        <a:ln w="9525" cap="flat" cmpd="sng" algn="ctr">
          <a:solidFill>
            <a:schemeClr val="accent5">
              <a:shade val="90000"/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60736A-97E8-4B8B-8B27-E4FA844B1AF2}">
      <dsp:nvSpPr>
        <dsp:cNvPr id="0" name=""/>
        <dsp:cNvSpPr/>
      </dsp:nvSpPr>
      <dsp:spPr>
        <a:xfrm>
          <a:off x="6153965" y="2169684"/>
          <a:ext cx="2019070" cy="1312396"/>
        </a:xfrm>
        <a:prstGeom prst="roundRect">
          <a:avLst/>
        </a:prstGeom>
        <a:solidFill>
          <a:schemeClr val="accent5">
            <a:shade val="80000"/>
            <a:hueOff val="126439"/>
            <a:satOff val="600"/>
            <a:lumOff val="951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Export Data from Python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csv</a:t>
          </a:r>
        </a:p>
      </dsp:txBody>
      <dsp:txXfrm>
        <a:off x="6218031" y="2233750"/>
        <a:ext cx="1890938" cy="1184264"/>
      </dsp:txXfrm>
    </dsp:sp>
    <dsp:sp modelId="{C8D2E3B9-BABF-496F-B8C0-1C48A62F1BA6}">
      <dsp:nvSpPr>
        <dsp:cNvPr id="0" name=""/>
        <dsp:cNvSpPr/>
      </dsp:nvSpPr>
      <dsp:spPr>
        <a:xfrm>
          <a:off x="2824560" y="656412"/>
          <a:ext cx="4338940" cy="4338940"/>
        </a:xfrm>
        <a:custGeom>
          <a:avLst/>
          <a:gdLst/>
          <a:ahLst/>
          <a:cxnLst/>
          <a:rect l="0" t="0" r="0" b="0"/>
          <a:pathLst>
            <a:path>
              <a:moveTo>
                <a:pt x="4114137" y="3131173"/>
              </a:moveTo>
              <a:arcTo wR="2169470" hR="2169470" stAng="1578836" swAng="1634763"/>
            </a:path>
          </a:pathLst>
        </a:custGeom>
        <a:noFill/>
        <a:ln w="9525" cap="flat" cmpd="sng" algn="ctr">
          <a:solidFill>
            <a:schemeClr val="accent5">
              <a:shade val="90000"/>
              <a:hueOff val="126473"/>
              <a:satOff val="-40"/>
              <a:lumOff val="861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962907-6596-4790-A4EE-5B5FEDF5AEAD}">
      <dsp:nvSpPr>
        <dsp:cNvPr id="0" name=""/>
        <dsp:cNvSpPr/>
      </dsp:nvSpPr>
      <dsp:spPr>
        <a:xfrm>
          <a:off x="3984495" y="4339154"/>
          <a:ext cx="2019070" cy="1312396"/>
        </a:xfrm>
        <a:prstGeom prst="roundRect">
          <a:avLst/>
        </a:prstGeom>
        <a:solidFill>
          <a:schemeClr val="accent5">
            <a:shade val="80000"/>
            <a:hueOff val="252877"/>
            <a:satOff val="1199"/>
            <a:lumOff val="1902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400" kern="1200" dirty="0"/>
            <a:t>Import 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400" kern="1200" dirty="0"/>
            <a:t>csv to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400" kern="1200" dirty="0"/>
            <a:t>SQL Tables</a:t>
          </a:r>
          <a:endParaRPr lang="en-US" sz="1050" kern="1200" dirty="0"/>
        </a:p>
      </dsp:txBody>
      <dsp:txXfrm>
        <a:off x="4048561" y="4403220"/>
        <a:ext cx="1890938" cy="1184264"/>
      </dsp:txXfrm>
    </dsp:sp>
    <dsp:sp modelId="{B983FEA3-68B3-4460-9D69-BEBD380B17E3}">
      <dsp:nvSpPr>
        <dsp:cNvPr id="0" name=""/>
        <dsp:cNvSpPr/>
      </dsp:nvSpPr>
      <dsp:spPr>
        <a:xfrm>
          <a:off x="2824560" y="656412"/>
          <a:ext cx="4338940" cy="4338940"/>
        </a:xfrm>
        <a:custGeom>
          <a:avLst/>
          <a:gdLst/>
          <a:ahLst/>
          <a:cxnLst/>
          <a:rect l="0" t="0" r="0" b="0"/>
          <a:pathLst>
            <a:path>
              <a:moveTo>
                <a:pt x="880846" y="3914764"/>
              </a:moveTo>
              <a:arcTo wR="2169470" hR="2169470" stAng="7586401" swAng="1634763"/>
            </a:path>
          </a:pathLst>
        </a:custGeom>
        <a:noFill/>
        <a:ln w="9525" cap="flat" cmpd="sng" algn="ctr">
          <a:solidFill>
            <a:schemeClr val="accent5">
              <a:shade val="90000"/>
              <a:hueOff val="252947"/>
              <a:satOff val="-79"/>
              <a:lumOff val="1722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749F29-C5E0-4802-9B9D-141C0A1EA63F}">
      <dsp:nvSpPr>
        <dsp:cNvPr id="0" name=""/>
        <dsp:cNvSpPr/>
      </dsp:nvSpPr>
      <dsp:spPr>
        <a:xfrm>
          <a:off x="1815024" y="2169684"/>
          <a:ext cx="2019070" cy="1312396"/>
        </a:xfrm>
        <a:prstGeom prst="roundRect">
          <a:avLst/>
        </a:prstGeom>
        <a:solidFill>
          <a:schemeClr val="accent5">
            <a:shade val="80000"/>
            <a:hueOff val="379316"/>
            <a:satOff val="1799"/>
            <a:lumOff val="2853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800" kern="1200" dirty="0"/>
            <a:t>Sample  SQL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800" kern="1200" dirty="0"/>
            <a:t>Queries</a:t>
          </a:r>
        </a:p>
      </dsp:txBody>
      <dsp:txXfrm>
        <a:off x="1879090" y="2233750"/>
        <a:ext cx="1890938" cy="1184264"/>
      </dsp:txXfrm>
    </dsp:sp>
    <dsp:sp modelId="{CC151625-EF9E-4E0F-BF1E-94A5890630E0}">
      <dsp:nvSpPr>
        <dsp:cNvPr id="0" name=""/>
        <dsp:cNvSpPr/>
      </dsp:nvSpPr>
      <dsp:spPr>
        <a:xfrm>
          <a:off x="2824560" y="656412"/>
          <a:ext cx="4338940" cy="4338940"/>
        </a:xfrm>
        <a:custGeom>
          <a:avLst/>
          <a:gdLst/>
          <a:ahLst/>
          <a:cxnLst/>
          <a:rect l="0" t="0" r="0" b="0"/>
          <a:pathLst>
            <a:path>
              <a:moveTo>
                <a:pt x="224803" y="1207767"/>
              </a:moveTo>
              <a:arcTo wR="2169470" hR="2169470" stAng="12378836" swAng="1634763"/>
            </a:path>
          </a:pathLst>
        </a:custGeom>
        <a:noFill/>
        <a:ln w="9525" cap="flat" cmpd="sng" algn="ctr">
          <a:solidFill>
            <a:schemeClr val="accent5">
              <a:shade val="90000"/>
              <a:hueOff val="379420"/>
              <a:satOff val="-119"/>
              <a:lumOff val="2583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June 8,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94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Tuesday, June 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8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Tuesday, June 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4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June 8,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86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Tuesday, June 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01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Tuesday, June 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6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Tuesday, June 8,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9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Tuesday, June 8,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Tuesday, June 8,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4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Tuesday, June 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Tuesday, June 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6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June 8,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6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C25DF-4477-42A7-8D29-ECAE8BC0F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55200"/>
            <a:ext cx="5432045" cy="1969200"/>
          </a:xfrm>
        </p:spPr>
        <p:txBody>
          <a:bodyPr anchor="b">
            <a:normAutofit/>
          </a:bodyPr>
          <a:lstStyle/>
          <a:p>
            <a:r>
              <a:rPr lang="en-US" dirty="0"/>
              <a:t>ETL Project: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6B4D0-05EA-474B-8D4A-532E9E4AA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2624400"/>
            <a:ext cx="5432045" cy="332645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US Aquaculture 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Imports and Exports</a:t>
            </a:r>
          </a:p>
          <a:p>
            <a:pPr>
              <a:lnSpc>
                <a:spcPct val="110000"/>
              </a:lnSpc>
            </a:pP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3: Andrew </a:t>
            </a:r>
            <a:r>
              <a:rPr lang="en-US" sz="3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Anastasiades</a:t>
            </a: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Tianyue</a:t>
            </a: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Yang, Caroline Larry, Niraj Khatri, Diana Kennen</a:t>
            </a:r>
            <a:endParaRPr lang="en-US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3000" dirty="0"/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>
            <a:extLst>
              <a:ext uri="{FF2B5EF4-FFF2-40B4-BE49-F238E27FC236}">
                <a16:creationId xmlns:a16="http://schemas.microsoft.com/office/drawing/2014/main" id="{710DBCAE-A116-4A41-AF24-90E64BCE56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97" r="32470" b="-1"/>
          <a:stretch/>
        </p:blipFill>
        <p:spPr>
          <a:xfrm>
            <a:off x="6311900" y="10"/>
            <a:ext cx="58801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5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3CC34-065A-4804-941A-6CD4BE052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5" y="662400"/>
            <a:ext cx="7376733" cy="679704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Data Source Extraction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CCDED67-868C-40BE-B403-9CC89E5D0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890"/>
          <a:stretch/>
        </p:blipFill>
        <p:spPr>
          <a:xfrm>
            <a:off x="8255952" y="5048866"/>
            <a:ext cx="3492000" cy="1563619"/>
          </a:xfrm>
          <a:custGeom>
            <a:avLst/>
            <a:gdLst/>
            <a:ahLst/>
            <a:cxnLst/>
            <a:rect l="l" t="t" r="r" b="b"/>
            <a:pathLst>
              <a:path w="3492000" h="1563619">
                <a:moveTo>
                  <a:pt x="0" y="0"/>
                </a:moveTo>
                <a:lnTo>
                  <a:pt x="3492000" y="0"/>
                </a:lnTo>
                <a:lnTo>
                  <a:pt x="3492000" y="1563619"/>
                </a:lnTo>
                <a:lnTo>
                  <a:pt x="0" y="1563619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47DDF3-2B62-4619-BDF2-025303F858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82"/>
          <a:stretch/>
        </p:blipFill>
        <p:spPr>
          <a:xfrm>
            <a:off x="4342488" y="5048866"/>
            <a:ext cx="3492000" cy="1563618"/>
          </a:xfrm>
          <a:custGeom>
            <a:avLst/>
            <a:gdLst/>
            <a:ahLst/>
            <a:cxnLst/>
            <a:rect l="l" t="t" r="r" b="b"/>
            <a:pathLst>
              <a:path w="3492000" h="1563618">
                <a:moveTo>
                  <a:pt x="0" y="0"/>
                </a:moveTo>
                <a:lnTo>
                  <a:pt x="3492000" y="0"/>
                </a:lnTo>
                <a:lnTo>
                  <a:pt x="3492000" y="1563618"/>
                </a:lnTo>
                <a:lnTo>
                  <a:pt x="0" y="1563618"/>
                </a:lnTo>
                <a:lnTo>
                  <a:pt x="0" y="0"/>
                </a:lnTo>
                <a:close/>
              </a:path>
            </a:pathLst>
          </a:cu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D000F61-02D5-4E2D-A855-786FC2824B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455565"/>
              </p:ext>
            </p:extLst>
          </p:nvPr>
        </p:nvGraphicFramePr>
        <p:xfrm>
          <a:off x="91879" y="662401"/>
          <a:ext cx="11993217" cy="4386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1B4DA7C3-3C7E-4474-8CF0-77A869429B2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5456" b="4990"/>
          <a:stretch/>
        </p:blipFill>
        <p:spPr>
          <a:xfrm>
            <a:off x="444050" y="5048866"/>
            <a:ext cx="3492000" cy="1563619"/>
          </a:xfrm>
          <a:custGeom>
            <a:avLst/>
            <a:gdLst/>
            <a:ahLst/>
            <a:cxnLst/>
            <a:rect l="l" t="t" r="r" b="b"/>
            <a:pathLst>
              <a:path w="3492000" h="1563619">
                <a:moveTo>
                  <a:pt x="0" y="0"/>
                </a:moveTo>
                <a:lnTo>
                  <a:pt x="3492000" y="0"/>
                </a:lnTo>
                <a:lnTo>
                  <a:pt x="3492000" y="1563619"/>
                </a:lnTo>
                <a:lnTo>
                  <a:pt x="0" y="1563619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3533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0A3B-D346-4E57-A415-BE526AB2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08" y="192157"/>
            <a:ext cx="11301984" cy="711130"/>
          </a:xfrm>
        </p:spPr>
        <p:txBody>
          <a:bodyPr>
            <a:normAutofit/>
          </a:bodyPr>
          <a:lstStyle/>
          <a:p>
            <a:r>
              <a:rPr lang="en-US" sz="4000" dirty="0"/>
              <a:t>Transformation</a:t>
            </a:r>
            <a:endParaRPr lang="en-US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A0ED0A-11D8-490D-9CD4-04BC169FF2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764198"/>
              </p:ext>
            </p:extLst>
          </p:nvPr>
        </p:nvGraphicFramePr>
        <p:xfrm>
          <a:off x="198592" y="796954"/>
          <a:ext cx="11794816" cy="6061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366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18A02A-70FF-41F1-86A2-CD81014CF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Loading: ERD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9E0F183-354C-4156-BE46-B067F838D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74" y="1799306"/>
            <a:ext cx="11459022" cy="3911683"/>
          </a:xfrm>
        </p:spPr>
      </p:pic>
    </p:spTree>
    <p:extLst>
      <p:ext uri="{BB962C8B-B14F-4D97-AF65-F5344CB8AC3E}">
        <p14:creationId xmlns:p14="http://schemas.microsoft.com/office/powerpoint/2010/main" val="2165564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18DEB-A392-4A58-8A83-893DE015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5" y="655200"/>
            <a:ext cx="5432045" cy="1969200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/>
              <a:t>Loading: SQL Database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97D241-6748-4ADA-BDEB-87F7237158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471332"/>
              </p:ext>
            </p:extLst>
          </p:nvPr>
        </p:nvGraphicFramePr>
        <p:xfrm>
          <a:off x="1359877" y="983497"/>
          <a:ext cx="9988061" cy="5651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365FE85B-F74E-4EBF-A0A3-FCCBCB660D64}"/>
              </a:ext>
            </a:extLst>
          </p:cNvPr>
          <p:cNvSpPr/>
          <p:nvPr/>
        </p:nvSpPr>
        <p:spPr>
          <a:xfrm rot="10800000">
            <a:off x="9577136" y="3288632"/>
            <a:ext cx="2347008" cy="320453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New Round of Cleaning</a:t>
            </a:r>
          </a:p>
        </p:txBody>
      </p:sp>
    </p:spTree>
    <p:extLst>
      <p:ext uri="{BB962C8B-B14F-4D97-AF65-F5344CB8AC3E}">
        <p14:creationId xmlns:p14="http://schemas.microsoft.com/office/powerpoint/2010/main" val="69748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CC97-E839-4E52-BD8D-FCC6487F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Queries</a:t>
            </a:r>
          </a:p>
        </p:txBody>
      </p: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2A0F64D-D7D8-4591-9095-39C88F5E3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019" r="1" b="1"/>
          <a:stretch/>
        </p:blipFill>
        <p:spPr>
          <a:xfrm>
            <a:off x="1868956" y="1530001"/>
            <a:ext cx="8978002" cy="49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48796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RegularSeedLeftStep">
      <a:dk1>
        <a:srgbClr val="000000"/>
      </a:dk1>
      <a:lt1>
        <a:srgbClr val="FFFFFF"/>
      </a:lt1>
      <a:dk2>
        <a:srgbClr val="1E1834"/>
      </a:dk2>
      <a:lt2>
        <a:srgbClr val="F0F3F2"/>
      </a:lt2>
      <a:accent1>
        <a:srgbClr val="E7298F"/>
      </a:accent1>
      <a:accent2>
        <a:srgbClr val="D517CC"/>
      </a:accent2>
      <a:accent3>
        <a:srgbClr val="A029E7"/>
      </a:accent3>
      <a:accent4>
        <a:srgbClr val="4922D7"/>
      </a:accent4>
      <a:accent5>
        <a:srgbClr val="2950E7"/>
      </a:accent5>
      <a:accent6>
        <a:srgbClr val="178DD5"/>
      </a:accent6>
      <a:hlink>
        <a:srgbClr val="349C64"/>
      </a:hlink>
      <a:folHlink>
        <a:srgbClr val="7F7F7F"/>
      </a:folHlink>
    </a:clrScheme>
    <a:fontScheme name="Custom 3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193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Source Sans Pro</vt:lpstr>
      <vt:lpstr>Source Sans Pro Light</vt:lpstr>
      <vt:lpstr>ThinLineVTI</vt:lpstr>
      <vt:lpstr>ETL Project:</vt:lpstr>
      <vt:lpstr>Data Source Extraction</vt:lpstr>
      <vt:lpstr>Transformation</vt:lpstr>
      <vt:lpstr>Loading: ERD</vt:lpstr>
      <vt:lpstr>Loading: SQL Database</vt:lpstr>
      <vt:lpstr>Sample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Project:</dc:title>
  <dc:creator>Diana Kennen</dc:creator>
  <cp:lastModifiedBy>Diana Kennen</cp:lastModifiedBy>
  <cp:revision>2</cp:revision>
  <dcterms:created xsi:type="dcterms:W3CDTF">2021-06-04T18:48:12Z</dcterms:created>
  <dcterms:modified xsi:type="dcterms:W3CDTF">2021-06-08T22:40:47Z</dcterms:modified>
</cp:coreProperties>
</file>