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</p:sldIdLst>
  <p:sldSz cx="73152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9" d="100"/>
          <a:sy n="39" d="100"/>
        </p:scale>
        <p:origin x="2275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496484"/>
            <a:ext cx="6217920" cy="3183467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802717"/>
            <a:ext cx="5486400" cy="2207683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C0F4E-086C-4804-B4D9-751CF2947905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15072-8E0C-4F52-8929-932C36B09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703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C0F4E-086C-4804-B4D9-751CF2947905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15072-8E0C-4F52-8929-932C36B09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31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486834"/>
            <a:ext cx="1577340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486834"/>
            <a:ext cx="4640580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C0F4E-086C-4804-B4D9-751CF2947905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15072-8E0C-4F52-8929-932C36B09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14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C0F4E-086C-4804-B4D9-751CF2947905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15072-8E0C-4F52-8929-932C36B09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2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2279653"/>
            <a:ext cx="6309360" cy="3803649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6119286"/>
            <a:ext cx="6309360" cy="2000249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C0F4E-086C-4804-B4D9-751CF2947905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15072-8E0C-4F52-8929-932C36B09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84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2434167"/>
            <a:ext cx="310896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2434167"/>
            <a:ext cx="310896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C0F4E-086C-4804-B4D9-751CF2947905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15072-8E0C-4F52-8929-932C36B09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30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86836"/>
            <a:ext cx="630936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2241551"/>
            <a:ext cx="3094672" cy="109854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3340100"/>
            <a:ext cx="3094672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2241551"/>
            <a:ext cx="3109913" cy="109854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3340100"/>
            <a:ext cx="310991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C0F4E-086C-4804-B4D9-751CF2947905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15072-8E0C-4F52-8929-932C36B09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2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C0F4E-086C-4804-B4D9-751CF2947905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15072-8E0C-4F52-8929-932C36B09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44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C0F4E-086C-4804-B4D9-751CF2947905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15072-8E0C-4F52-8929-932C36B09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32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09600"/>
            <a:ext cx="2359342" cy="213360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316569"/>
            <a:ext cx="3703320" cy="6498167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743200"/>
            <a:ext cx="2359342" cy="5082117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C0F4E-086C-4804-B4D9-751CF2947905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15072-8E0C-4F52-8929-932C36B09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85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09600"/>
            <a:ext cx="2359342" cy="213360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316569"/>
            <a:ext cx="3703320" cy="6498167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743200"/>
            <a:ext cx="2359342" cy="5082117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C0F4E-086C-4804-B4D9-751CF2947905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15072-8E0C-4F52-8929-932C36B09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40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486836"/>
            <a:ext cx="630936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2434167"/>
            <a:ext cx="630936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8475136"/>
            <a:ext cx="164592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C0F4E-086C-4804-B4D9-751CF2947905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8475136"/>
            <a:ext cx="246888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8475136"/>
            <a:ext cx="164592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15072-8E0C-4F52-8929-932C36B09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646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3433873"/>
            <a:ext cx="6733466" cy="4393456"/>
            <a:chOff x="786573" y="2438400"/>
            <a:chExt cx="7214427" cy="2510343"/>
          </a:xfrm>
        </p:grpSpPr>
        <p:pic>
          <p:nvPicPr>
            <p:cNvPr id="5" name="Picture 2" descr="https://vqa.cloudcv.org/vqa/data/mscoco/images/train2014/COCO_train2014_00000033795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605" y="2438400"/>
              <a:ext cx="2654968" cy="176721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86573" y="4567864"/>
              <a:ext cx="2667000" cy="38087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US" sz="1866" dirty="0"/>
                <a:t>What is the mustache made of?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152900" y="3596640"/>
              <a:ext cx="1981200" cy="97536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13" dirty="0"/>
                <a:t>AI System</a:t>
              </a:r>
            </a:p>
          </p:txBody>
        </p:sp>
        <p:cxnSp>
          <p:nvCxnSpPr>
            <p:cNvPr id="8" name="Straight Arrow Connector 7"/>
            <p:cNvCxnSpPr>
              <a:stCxn id="5" idx="3"/>
              <a:endCxn id="7" idx="1"/>
            </p:cNvCxnSpPr>
            <p:nvPr/>
          </p:nvCxnSpPr>
          <p:spPr>
            <a:xfrm>
              <a:off x="3453573" y="3322007"/>
              <a:ext cx="699327" cy="76231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 flipV="1">
              <a:off x="3453573" y="4084336"/>
              <a:ext cx="699327" cy="67396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667500" y="3986811"/>
              <a:ext cx="1333500" cy="21681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866" dirty="0"/>
                <a:t>bananas</a:t>
              </a:r>
            </a:p>
          </p:txBody>
        </p:sp>
        <p:cxnSp>
          <p:nvCxnSpPr>
            <p:cNvPr id="11" name="Straight Arrow Connector 10"/>
            <p:cNvCxnSpPr>
              <a:stCxn id="7" idx="3"/>
              <a:endCxn id="10" idx="1"/>
            </p:cNvCxnSpPr>
            <p:nvPr/>
          </p:nvCxnSpPr>
          <p:spPr>
            <a:xfrm>
              <a:off x="6134100" y="4084320"/>
              <a:ext cx="533400" cy="109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375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1309459" y="1557444"/>
            <a:ext cx="5214710" cy="4510748"/>
            <a:chOff x="1309459" y="1557444"/>
            <a:chExt cx="5214710" cy="4510748"/>
          </a:xfrm>
        </p:grpSpPr>
        <p:pic>
          <p:nvPicPr>
            <p:cNvPr id="4" name="Picture 2" descr="https://vqa.cloudcv.org/vqa/data/mscoco/images/train2014/COCO_train2014_000000337951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9459" y="1557444"/>
              <a:ext cx="2477970" cy="159524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4046145" y="2236748"/>
              <a:ext cx="2478024" cy="914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US" sz="1866" dirty="0"/>
                <a:t>What is the mustache made of?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968563" y="4180743"/>
              <a:ext cx="1849120" cy="880445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13" dirty="0"/>
                <a:t>AI System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70823" y="5688730"/>
              <a:ext cx="1244600" cy="37946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866" dirty="0"/>
                <a:t>bananas</a:t>
              </a:r>
            </a:p>
          </p:txBody>
        </p:sp>
        <p:cxnSp>
          <p:nvCxnSpPr>
            <p:cNvPr id="23" name="Straight Arrow Connector 22"/>
            <p:cNvCxnSpPr>
              <a:stCxn id="4" idx="2"/>
              <a:endCxn id="6" idx="0"/>
            </p:cNvCxnSpPr>
            <p:nvPr/>
          </p:nvCxnSpPr>
          <p:spPr>
            <a:xfrm>
              <a:off x="2548444" y="3152685"/>
              <a:ext cx="1344679" cy="102805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5" idx="2"/>
              <a:endCxn id="6" idx="0"/>
            </p:cNvCxnSpPr>
            <p:nvPr/>
          </p:nvCxnSpPr>
          <p:spPr>
            <a:xfrm flipH="1">
              <a:off x="3893123" y="3151148"/>
              <a:ext cx="1392034" cy="102959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6" idx="2"/>
              <a:endCxn id="7" idx="0"/>
            </p:cNvCxnSpPr>
            <p:nvPr/>
          </p:nvCxnSpPr>
          <p:spPr>
            <a:xfrm>
              <a:off x="3893123" y="5061188"/>
              <a:ext cx="0" cy="62754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628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20</Words>
  <Application>Microsoft Office PowerPoint</Application>
  <PresentationFormat>Custom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Aishwarya Agrawal</dc:creator>
  <cp:lastModifiedBy>Aishwarya Agrawal</cp:lastModifiedBy>
  <cp:revision>13</cp:revision>
  <dcterms:created xsi:type="dcterms:W3CDTF">2015-10-05T16:23:40Z</dcterms:created>
  <dcterms:modified xsi:type="dcterms:W3CDTF">2015-10-08T16:31:34Z</dcterms:modified>
</cp:coreProperties>
</file>