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>
        <p:scale>
          <a:sx n="86" d="100"/>
          <a:sy n="86" d="100"/>
        </p:scale>
        <p:origin x="3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1B63-ADD9-5D42-A853-A58FDA10A70A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BF40-1FF5-5745-B735-6D30D7E5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6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1B63-ADD9-5D42-A853-A58FDA10A70A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BF40-1FF5-5745-B735-6D30D7E5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7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1B63-ADD9-5D42-A853-A58FDA10A70A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BF40-1FF5-5745-B735-6D30D7E5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4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1B63-ADD9-5D42-A853-A58FDA10A70A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BF40-1FF5-5745-B735-6D30D7E5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4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1B63-ADD9-5D42-A853-A58FDA10A70A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BF40-1FF5-5745-B735-6D30D7E5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5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1B63-ADD9-5D42-A853-A58FDA10A70A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BF40-1FF5-5745-B735-6D30D7E5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3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1B63-ADD9-5D42-A853-A58FDA10A70A}" type="datetimeFigureOut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BF40-1FF5-5745-B735-6D30D7E5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1B63-ADD9-5D42-A853-A58FDA10A70A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BF40-1FF5-5745-B735-6D30D7E5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8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1B63-ADD9-5D42-A853-A58FDA10A70A}" type="datetimeFigureOut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BF40-1FF5-5745-B735-6D30D7E5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1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1B63-ADD9-5D42-A853-A58FDA10A70A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BF40-1FF5-5745-B735-6D30D7E5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1B63-ADD9-5D42-A853-A58FDA10A70A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BF40-1FF5-5745-B735-6D30D7E5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1B63-ADD9-5D42-A853-A58FDA10A70A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BF40-1FF5-5745-B735-6D30D7E5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4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66" y="2460842"/>
            <a:ext cx="2921000" cy="558800"/>
          </a:xfrm>
          <a:prstGeom prst="rect">
            <a:avLst/>
          </a:prstGeom>
        </p:spPr>
      </p:pic>
      <p:pic>
        <p:nvPicPr>
          <p:cNvPr id="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0466" y="1642974"/>
            <a:ext cx="911788" cy="57275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900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Aishwarya</dc:creator>
  <cp:lastModifiedBy>Agrawal, Aishwarya</cp:lastModifiedBy>
  <cp:revision>2</cp:revision>
  <dcterms:created xsi:type="dcterms:W3CDTF">2018-06-18T05:42:35Z</dcterms:created>
  <dcterms:modified xsi:type="dcterms:W3CDTF">2018-06-18T05:59:52Z</dcterms:modified>
</cp:coreProperties>
</file>