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8" r:id="rId4"/>
    <p:sldId id="260" r:id="rId5"/>
    <p:sldId id="257" r:id="rId6"/>
    <p:sldId id="266" r:id="rId7"/>
    <p:sldId id="261" r:id="rId8"/>
    <p:sldId id="262" r:id="rId9"/>
    <p:sldId id="263" r:id="rId10"/>
    <p:sldId id="267" r:id="rId11"/>
    <p:sldId id="265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450" autoAdjust="0"/>
  </p:normalViewPr>
  <p:slideViewPr>
    <p:cSldViewPr snapToGrid="0" snapToObjects="1">
      <p:cViewPr varScale="1">
        <p:scale>
          <a:sx n="40" d="100"/>
          <a:sy n="40" d="100"/>
        </p:scale>
        <p:origin x="202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A5FD4-14B1-E54C-A9FE-7DDE80EDBAFE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549AA-9A3E-7E42-B754-5BF61E7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4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549AA-9A3E-7E42-B754-5BF61E7BC4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6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549AA-9A3E-7E42-B754-5BF61E7BC4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2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549AA-9A3E-7E42-B754-5BF61E7BC4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48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549AA-9A3E-7E42-B754-5BF61E7BC4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4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707B7-9C1E-CB4D-B866-F38A174E85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0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549AA-9A3E-7E42-B754-5BF61E7BC4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3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707B7-9C1E-CB4D-B866-F38A174E85F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04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549AA-9A3E-7E42-B754-5BF61E7BC4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549AA-9A3E-7E42-B754-5BF61E7BC4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5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549AA-9A3E-7E42-B754-5BF61E7BC4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2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549AA-9A3E-7E42-B754-5BF61E7BC4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6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549AA-9A3E-7E42-B754-5BF61E7BC4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8EBA-155F-BA4A-8D68-C057728E398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957D-3E66-3347-AB0B-10BCCB07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7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8EBA-155F-BA4A-8D68-C057728E398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957D-3E66-3347-AB0B-10BCCB07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1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8EBA-155F-BA4A-8D68-C057728E398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957D-3E66-3347-AB0B-10BCCB07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1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8EBA-155F-BA4A-8D68-C057728E398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957D-3E66-3347-AB0B-10BCCB07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1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8EBA-155F-BA4A-8D68-C057728E398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957D-3E66-3347-AB0B-10BCCB07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2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8EBA-155F-BA4A-8D68-C057728E398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957D-3E66-3347-AB0B-10BCCB07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8EBA-155F-BA4A-8D68-C057728E398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957D-3E66-3347-AB0B-10BCCB07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8EBA-155F-BA4A-8D68-C057728E398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957D-3E66-3347-AB0B-10BCCB07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8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8EBA-155F-BA4A-8D68-C057728E398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957D-3E66-3347-AB0B-10BCCB07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4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8EBA-155F-BA4A-8D68-C057728E398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957D-3E66-3347-AB0B-10BCCB07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5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8EBA-155F-BA4A-8D68-C057728E398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957D-3E66-3347-AB0B-10BCCB07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5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88EBA-155F-BA4A-8D68-C057728E398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957D-3E66-3347-AB0B-10BCCB07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Closing Remarks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4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929" y="2184400"/>
            <a:ext cx="3657600" cy="365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38929" y="1541040"/>
            <a:ext cx="365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Aishwarya Agrawal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1856"/>
            <a:ext cx="8229600" cy="1143000"/>
          </a:xfrm>
        </p:spPr>
        <p:txBody>
          <a:bodyPr/>
          <a:lstStyle/>
          <a:p>
            <a:r>
              <a:rPr lang="en-US" dirty="0" smtClean="0"/>
              <a:t>Student lead-organizer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7534"/>
            <a:ext cx="8229600" cy="1143000"/>
          </a:xfrm>
        </p:spPr>
        <p:txBody>
          <a:bodyPr/>
          <a:lstStyle/>
          <a:p>
            <a:r>
              <a:rPr lang="en-US" dirty="0" smtClean="0"/>
              <a:t>Thoughts are very welcome.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7534"/>
            <a:ext cx="8229600" cy="1143000"/>
          </a:xfrm>
        </p:spPr>
        <p:txBody>
          <a:bodyPr/>
          <a:lstStyle/>
          <a:p>
            <a:r>
              <a:rPr lang="en-US" dirty="0" smtClean="0"/>
              <a:t>Happy CVPR-</a:t>
            </a:r>
            <a:r>
              <a:rPr lang="en-US" dirty="0" err="1" smtClean="0"/>
              <a:t>ing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43"/>
            <a:ext cx="8229600" cy="1143000"/>
          </a:xfrm>
        </p:spPr>
        <p:txBody>
          <a:bodyPr/>
          <a:lstStyle/>
          <a:p>
            <a:r>
              <a:rPr lang="en-US" dirty="0" smtClean="0"/>
              <a:t>VQA sponsors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4A590-6033-DE48-865B-A0558AEFCBD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497" y="1600200"/>
            <a:ext cx="1143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784" y="1608422"/>
            <a:ext cx="2509024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75" y="1608422"/>
            <a:ext cx="1143000" cy="114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3455" y="2831069"/>
            <a:ext cx="1595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Army Research </a:t>
            </a:r>
            <a:br>
              <a:rPr lang="en-US" sz="1800" dirty="0" smtClean="0"/>
            </a:br>
            <a:r>
              <a:rPr lang="en-US" sz="1800" dirty="0" smtClean="0"/>
              <a:t>Office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6536948" y="2831068"/>
            <a:ext cx="246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Office of Naval Research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1535" y="2831069"/>
            <a:ext cx="173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National Science </a:t>
            </a:r>
            <a:br>
              <a:rPr lang="en-US" sz="1800" dirty="0" smtClean="0"/>
            </a:br>
            <a:r>
              <a:rPr lang="en-US" sz="1800" dirty="0" smtClean="0"/>
              <a:t>Foundation</a:t>
            </a:r>
            <a:endParaRPr lang="en-US" sz="1800" dirty="0"/>
          </a:p>
        </p:txBody>
      </p:sp>
      <p:pic>
        <p:nvPicPr>
          <p:cNvPr id="12" name="Picture 39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2" y="4277572"/>
            <a:ext cx="1607661" cy="65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5661" y="4471633"/>
            <a:ext cx="2387600" cy="342900"/>
          </a:xfrm>
          <a:prstGeom prst="rect">
            <a:avLst/>
          </a:prstGeom>
        </p:spPr>
      </p:pic>
      <p:pic>
        <p:nvPicPr>
          <p:cNvPr id="14" name="Picture 13" descr="nvidia-2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95" y="4347502"/>
            <a:ext cx="781166" cy="581333"/>
          </a:xfrm>
          <a:prstGeom prst="rect">
            <a:avLst/>
          </a:prstGeom>
        </p:spPr>
      </p:pic>
      <p:pic>
        <p:nvPicPr>
          <p:cNvPr id="15" name="Picture 14" descr="Screen Shot 2015-05-15 at 12.49.00 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267200"/>
            <a:ext cx="3124200" cy="7723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2724" y="5334000"/>
            <a:ext cx="3248677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2735" y="5181600"/>
            <a:ext cx="1481667" cy="1333500"/>
          </a:xfrm>
          <a:prstGeom prst="rect">
            <a:avLst/>
          </a:prstGeom>
        </p:spPr>
      </p:pic>
      <p:pic>
        <p:nvPicPr>
          <p:cNvPr id="21" name="Picture 20" descr="Screen Shot 2015-02-24 at 11.05.43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2" y="5334000"/>
            <a:ext cx="2690301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3600" y="1752600"/>
            <a:ext cx="1993900" cy="75704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06325" y="2830741"/>
            <a:ext cx="1595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Army Research </a:t>
            </a:r>
            <a:br>
              <a:rPr lang="en-US" sz="1800" dirty="0" smtClean="0"/>
            </a:br>
            <a:r>
              <a:rPr lang="en-US" sz="1800" dirty="0" smtClean="0"/>
              <a:t>Lab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14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98"/>
            <a:ext cx="8229600" cy="1143000"/>
          </a:xfrm>
        </p:spPr>
        <p:txBody>
          <a:bodyPr/>
          <a:lstStyle/>
          <a:p>
            <a:r>
              <a:rPr lang="en-US" dirty="0" smtClean="0"/>
              <a:t>Dataset collection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279" y="2302443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3279" y="164885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Stan Antol</a:t>
            </a:r>
          </a:p>
        </p:txBody>
      </p:sp>
    </p:spTree>
    <p:extLst>
      <p:ext uri="{BB962C8B-B14F-4D97-AF65-F5344CB8AC3E}">
        <p14:creationId xmlns:p14="http://schemas.microsoft.com/office/powerpoint/2010/main" val="38671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6"/>
            <a:ext cx="8229600" cy="1143000"/>
          </a:xfrm>
        </p:spPr>
        <p:txBody>
          <a:bodyPr/>
          <a:lstStyle/>
          <a:p>
            <a:r>
              <a:rPr lang="en-US" dirty="0" smtClean="0"/>
              <a:t>Workshop sponsors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4A590-6033-DE48-865B-A0558AEFCBD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67" y="2306683"/>
            <a:ext cx="274320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047" y="2415150"/>
            <a:ext cx="521804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host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7136"/>
            <a:ext cx="9144000" cy="2338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503" y="4532886"/>
            <a:ext cx="3815626" cy="105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4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063" y="2112960"/>
            <a:ext cx="2748038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0060" y="958208"/>
            <a:ext cx="3859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Larry Zitnick</a:t>
            </a:r>
          </a:p>
        </p:txBody>
      </p:sp>
    </p:spTree>
    <p:extLst>
      <p:ext uri="{BB962C8B-B14F-4D97-AF65-F5344CB8AC3E}">
        <p14:creationId xmlns:p14="http://schemas.microsoft.com/office/powerpoint/2010/main" val="4927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6"/>
            <a:ext cx="8229600" cy="1143000"/>
          </a:xfrm>
        </p:spPr>
        <p:txBody>
          <a:bodyPr/>
          <a:lstStyle/>
          <a:p>
            <a:r>
              <a:rPr lang="en-US" dirty="0" smtClean="0"/>
              <a:t>Webmaster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480178"/>
            <a:ext cx="2540000" cy="25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2000" y="1897898"/>
            <a:ext cx="2540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Akrit Mohapatra</a:t>
            </a:r>
          </a:p>
        </p:txBody>
      </p:sp>
    </p:spTree>
    <p:extLst>
      <p:ext uri="{BB962C8B-B14F-4D97-AF65-F5344CB8AC3E}">
        <p14:creationId xmlns:p14="http://schemas.microsoft.com/office/powerpoint/2010/main" val="1126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6"/>
            <a:ext cx="8229600" cy="1143000"/>
          </a:xfrm>
        </p:spPr>
        <p:txBody>
          <a:bodyPr/>
          <a:lstStyle/>
          <a:p>
            <a:r>
              <a:rPr lang="en-US" dirty="0" smtClean="0"/>
              <a:t>Student co-organizers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41" y="228671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745" y="228671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926" y="2286710"/>
            <a:ext cx="22860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7264" y="1659371"/>
            <a:ext cx="2540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Yash</a:t>
            </a:r>
            <a:r>
              <a:rPr lang="en-US" sz="3200" dirty="0" smtClean="0"/>
              <a:t> Goyal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1250" y="1659371"/>
            <a:ext cx="2540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Jiasen Lu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3633" y="1659371"/>
            <a:ext cx="2540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Peng</a:t>
            </a:r>
            <a:r>
              <a:rPr lang="en-US" sz="3200" dirty="0" smtClean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66708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6"/>
            <a:ext cx="8229600" cy="1143000"/>
          </a:xfrm>
        </p:spPr>
        <p:txBody>
          <a:bodyPr/>
          <a:lstStyle/>
          <a:p>
            <a:r>
              <a:rPr lang="en-US" dirty="0" smtClean="0"/>
              <a:t>Student lead-organizer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40" y="1387210"/>
            <a:ext cx="737322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63</Words>
  <Application>Microsoft Office PowerPoint</Application>
  <PresentationFormat>On-screen Show (4:3)</PresentationFormat>
  <Paragraphs>36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Closing Remarks</vt:lpstr>
      <vt:lpstr>VQA sponsors</vt:lpstr>
      <vt:lpstr>Dataset collection</vt:lpstr>
      <vt:lpstr>Workshop sponsors</vt:lpstr>
      <vt:lpstr>Challenge host</vt:lpstr>
      <vt:lpstr>PowerPoint Presentation</vt:lpstr>
      <vt:lpstr>Webmaster</vt:lpstr>
      <vt:lpstr>Student co-organizers</vt:lpstr>
      <vt:lpstr>Student lead-organizer</vt:lpstr>
      <vt:lpstr>Student lead-organizer</vt:lpstr>
      <vt:lpstr>Thoughts are very welcome.</vt:lpstr>
      <vt:lpstr>Happy CVPR-ing!</vt:lpstr>
    </vt:vector>
  </TitlesOfParts>
  <Company>Virginia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 Remarks</dc:title>
  <dc:creator>Devi Parikh</dc:creator>
  <cp:lastModifiedBy>Aishwarya Agrawal</cp:lastModifiedBy>
  <cp:revision>19</cp:revision>
  <dcterms:created xsi:type="dcterms:W3CDTF">2016-06-22T20:08:22Z</dcterms:created>
  <dcterms:modified xsi:type="dcterms:W3CDTF">2016-07-05T20:56:06Z</dcterms:modified>
</cp:coreProperties>
</file>