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57" r:id="rId4"/>
    <p:sldId id="265" r:id="rId5"/>
    <p:sldId id="260" r:id="rId6"/>
    <p:sldId id="268" r:id="rId7"/>
    <p:sldId id="262" r:id="rId8"/>
    <p:sldId id="271" r:id="rId9"/>
    <p:sldId id="264" r:id="rId10"/>
    <p:sldId id="263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393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5027-F764-46E6-8102-EFE583C183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83416-A76C-48F7-804D-239DF74D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9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ABA-6612-F163-9BC2-84270D0D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7B7D-194C-5F6D-42B0-5A1D2D97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5AC3-20E0-5E0C-7307-41DD9E9B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599F-5F9A-4FA2-9F93-EE67252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A343-0020-2AEA-26E5-F15B576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5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2658-C71E-5EE7-0E2A-DD2F6DA2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99FB-C341-0422-B247-2B518548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EA4B-89ED-663B-68CC-A718F93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421D-83C2-9F25-C58E-225557C2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20FE-A8B2-69F0-A7B5-038F7140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8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2A0E8-5C5A-CFBB-7B19-C8CDF77DB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52E0-9B8A-5E0B-7AC4-0823DAAC4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508D-D96F-6F00-9F73-3998EAA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12EB-206D-62B2-066D-37852713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CB74-8806-F331-6447-7AE28376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97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5C76-D4CB-7E17-0509-E06AE263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F213-A937-2134-8332-0E3CFB73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A0A2-C7BE-EB4F-CC93-B5F0E8B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681C-D177-1370-8329-A12A8222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070C-04C5-6D7C-012C-84A45644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04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FA5-AC8C-1264-FD4A-DE34DA41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F775-DB51-612C-7B1D-1CA272F2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F8A8-8C69-BF78-2180-2843B8F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630B-B827-2B50-572B-5AC0E467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A83C-6E7D-C794-CE9C-241D5E6F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2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9BDE-34A8-ACC2-2D3F-432048B7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AA94-B3EB-E80C-8DDC-4613D68D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9644F-DB7A-157E-E7B5-CD286BCA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C445-9E8C-6E75-F7CC-2F070CA1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22F3-8738-9993-FE28-570546CD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0190-581D-2D6B-3E65-0C03C04C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5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767-7DBC-C0E3-E6CB-17CB49B9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1733-3CC8-C371-FD09-1FE895E6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A0C0D-34D5-5090-991E-F9A4ECDD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D3244-C955-A550-B23A-0DA5CC9C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6975F-2ECA-B54D-B02F-A1E1729C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1498D-396D-79E8-B310-BC34C5B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EA195-A512-0257-6F57-713F7113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85E57-7D6F-9A0B-8ADF-08F21E8D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58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0138-20B4-1055-CF81-8E341EDE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0C6D-12A0-6437-5DA5-DB34BD5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8DE6-E2E1-0349-1198-D9B0D748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6F2D0-1560-C443-949E-285B171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89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D6765-E97B-6CB2-25C8-8F2A1A21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2120-3947-E1B0-DE8D-50A7BE33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3360-E0A5-E520-AB74-8DD4778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7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3B7-CE89-B1EF-BA07-34520C8D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F116-B00A-72D9-D315-74A716AB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3BF41-8135-10C1-11E0-E907BEB0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4FEC6-94B7-F330-EBFB-83701808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538E-4A08-B467-16C7-A6669A8A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AACF-40F8-6746-68CD-F261092C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9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F979-B974-85B6-AB46-86C2F22F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08078-DA86-520C-F75F-DAF409E27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31D8-87FF-E205-B130-2FB0F55D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4CA1-5256-9ABC-945D-C7A44A6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A0BA-0BC1-270B-D605-6466F40D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68684-0075-2118-C64E-FD2423D0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1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171AE-CD7B-1107-8C88-F3B4AA0B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2D37-BBBB-E080-D041-E5A34CA9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9424-619C-2F99-781A-B34CF3182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BD05-CE0F-4259-8101-F342180273F5}" type="datetimeFigureOut">
              <a:rPr lang="tr-TR" smtClean="0"/>
              <a:t>13.10.2023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F75A-39D2-3DB9-ADB0-BB69A535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6AC9-A803-58BE-2F77-9510E635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FB3C-B94D-4FAF-B27F-0558578B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2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47042-94D4-9C30-AC9D-913709F3591D}"/>
              </a:ext>
            </a:extLst>
          </p:cNvPr>
          <p:cNvSpPr txBox="1"/>
          <p:nvPr/>
        </p:nvSpPr>
        <p:spPr>
          <a:xfrm>
            <a:off x="358219" y="4646390"/>
            <a:ext cx="11198086" cy="179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Challenge 1: AI-Driven Literature Search in Molecular Biology and Pharmacology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6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  <a:r>
              <a:rPr lang="en-US" sz="29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</a:t>
            </a:r>
            <a:r>
              <a:rPr lang="en-US" sz="29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 </a:t>
            </a:r>
            <a:r>
              <a:rPr lang="en-GB" sz="3200" b="1" i="0" dirty="0">
                <a:solidFill>
                  <a:srgbClr val="040C28"/>
                </a:solidFill>
                <a:effectLst/>
                <a:latin typeface="Google Sans"/>
              </a:rPr>
              <a:t>&amp; 3</a:t>
            </a:r>
            <a:endParaRPr lang="en-US" sz="29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07B58E76-CFBE-06CF-132D-2F7F0185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1930596"/>
            <a:ext cx="3217333" cy="10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0851-E9DB-9E54-BEE4-50824F8BB7C9}"/>
              </a:ext>
            </a:extLst>
          </p:cNvPr>
          <p:cNvSpPr txBox="1"/>
          <p:nvPr/>
        </p:nvSpPr>
        <p:spPr>
          <a:xfrm>
            <a:off x="298174" y="357810"/>
            <a:ext cx="1159565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Fine-Tuning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 GPT-2:</a:t>
            </a:r>
          </a:p>
          <a:p>
            <a:pPr algn="l"/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the training arguments, such as output directory, batch size, training steps, and learning rate.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a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TextDataset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DataCollatorForLanguageModeling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Initialized a Trainer with the model, training arguments, and datasets.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Fine-tuned the GPT-2 model on the already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preprocessed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2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4BA821-D07F-B680-EAEB-FAE96A897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" b="-1"/>
          <a:stretch/>
        </p:blipFill>
        <p:spPr>
          <a:xfrm>
            <a:off x="261267" y="147571"/>
            <a:ext cx="11669466" cy="65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B205E-157F-3057-71E9-C1D097659928}"/>
              </a:ext>
            </a:extLst>
          </p:cNvPr>
          <p:cNvSpPr txBox="1"/>
          <p:nvPr/>
        </p:nvSpPr>
        <p:spPr>
          <a:xfrm>
            <a:off x="298174" y="357810"/>
            <a:ext cx="11595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Evaluation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A680-7277-3028-C0FA-C4F2DB3E59B1}"/>
              </a:ext>
            </a:extLst>
          </p:cNvPr>
          <p:cNvSpPr txBox="1"/>
          <p:nvPr/>
        </p:nvSpPr>
        <p:spPr>
          <a:xfrm>
            <a:off x="406399" y="1576364"/>
            <a:ext cx="112050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Loaded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the fine-tuned GPT-2 model and tokenizer.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an input text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as an example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Tokenize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the input text and create an attention mask.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text using the fine-tuned model based on the input prompt.</a:t>
            </a:r>
          </a:p>
        </p:txBody>
      </p:sp>
    </p:spTree>
    <p:extLst>
      <p:ext uri="{BB962C8B-B14F-4D97-AF65-F5344CB8AC3E}">
        <p14:creationId xmlns:p14="http://schemas.microsoft.com/office/powerpoint/2010/main" val="116741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DE168EA-D6D9-AECD-2A6E-703CBD76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498"/>
            <a:ext cx="12192000" cy="45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4502C-C9A2-1CFF-8B15-0B4462D26664}"/>
              </a:ext>
            </a:extLst>
          </p:cNvPr>
          <p:cNvSpPr txBox="1"/>
          <p:nvPr/>
        </p:nvSpPr>
        <p:spPr>
          <a:xfrm>
            <a:off x="384313" y="728870"/>
            <a:ext cx="115956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1- Collecting data from the literature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2- Selection of pre-trained model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3- Fine-Tuning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4- Evaluation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2E9FF-6E0F-2AE9-B71B-8DA064D0F216}"/>
              </a:ext>
            </a:extLst>
          </p:cNvPr>
          <p:cNvSpPr txBox="1"/>
          <p:nvPr/>
        </p:nvSpPr>
        <p:spPr>
          <a:xfrm>
            <a:off x="298174" y="357810"/>
            <a:ext cx="11595652" cy="494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Step1: Collecting data</a:t>
            </a:r>
          </a:p>
          <a:p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400"/>
            </a:pPr>
            <a:r>
              <a:rPr lang="en-US" sz="2800" b="1" kern="0" dirty="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Collecting AOP and MIE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400"/>
            </a:pPr>
            <a:endParaRPr lang="en-US" sz="2800" b="1" kern="0"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Derive the IUPAC name of compound from PubMed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Run IUPAC name on </a:t>
            </a:r>
            <a:r>
              <a:rPr lang="en-US" sz="28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aopkb.oecd.org</a:t>
            </a:r>
            <a:r>
              <a:rPr lang="en-US" sz="2800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AOP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Run AOP on </a:t>
            </a:r>
            <a:r>
              <a:rPr lang="en-US" sz="28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aopwiki.org 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MIE</a:t>
            </a:r>
            <a:endParaRPr lang="en-US" sz="2800" kern="0"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2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16"/>
          <p:cNvSpPr txBox="1"/>
          <p:nvPr/>
        </p:nvSpPr>
        <p:spPr>
          <a:xfrm>
            <a:off x="707495" y="298390"/>
            <a:ext cx="2307600" cy="81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3200" b="1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Example</a:t>
            </a:r>
            <a:endParaRPr sz="3200" b="1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67" y="1109710"/>
            <a:ext cx="742857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894837"/>
            <a:ext cx="11595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PubMed Database</a:t>
            </a:r>
          </a:p>
          <a:p>
            <a:pPr marL="457200" lvl="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articles with keywords such as: ‘compound name’ AND ’molecular target’ OR ‘compound name’ AND ‘protein binding’</a:t>
            </a:r>
          </a:p>
          <a:p>
            <a:pPr marL="457200" lvl="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abstract of the selected articles, we used </a:t>
            </a:r>
            <a:r>
              <a:rPr lang="en-US" sz="28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understand the mode of interaction with targets</a:t>
            </a:r>
          </a:p>
          <a:p>
            <a:pPr marL="457200" lvl="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lvl="0" indent="-323850"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file was generated, and data were included</a:t>
            </a:r>
          </a:p>
          <a:p>
            <a:pPr marL="457200" lvl="0">
              <a:buClr>
                <a:srgbClr val="000000"/>
              </a:buClr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20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298175" y="357803"/>
            <a:ext cx="115956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>
                <a:solidFill>
                  <a:schemeClr val="accent1"/>
                </a:solidFill>
              </a:rPr>
              <a:t>Example</a:t>
            </a:r>
            <a:endParaRPr sz="3100" b="1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74" y="1138621"/>
            <a:ext cx="11487311" cy="458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9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357810"/>
            <a:ext cx="115956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Selection of pre-trained model and tokenization</a:t>
            </a:r>
          </a:p>
          <a:p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Task description: Text generation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Recommended model is GPT2 from Hugging face transformers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Size 1024 token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99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357810"/>
            <a:ext cx="1159565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Selection of pre-trained model and tokenization</a:t>
            </a:r>
          </a:p>
          <a:p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 preparation 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(Anaconda,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Hugging face transformers installation)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Loaded the pre-trained GPT-2 model and tokenizer.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Imported the CSV file (dataset) and extracted the required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Tokenized the input and output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Settled a specific maximum sequence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Added padding tokens to sequences that are shorter than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max_seq_length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Saved 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preprocessed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data to a text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623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DC002-7F79-AF8B-A1C9-D75616C1E14E}"/>
              </a:ext>
            </a:extLst>
          </p:cNvPr>
          <p:cNvSpPr txBox="1"/>
          <p:nvPr/>
        </p:nvSpPr>
        <p:spPr>
          <a:xfrm>
            <a:off x="298174" y="357810"/>
            <a:ext cx="115956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/>
          </a:p>
          <a:p>
            <a:endParaRPr lang="tr-TR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1E5008-F46C-09ED-7A68-4632A8E0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949467"/>
            <a:ext cx="9270849" cy="5550723"/>
          </a:xfrm>
          <a:prstGeom prst="rect">
            <a:avLst/>
          </a:prstGeom>
        </p:spPr>
      </p:pic>
      <p:pic>
        <p:nvPicPr>
          <p:cNvPr id="5" name="Picture 4" descr="A black screen with numbers&#10;&#10;Description automatically generated">
            <a:extLst>
              <a:ext uri="{FF2B5EF4-FFF2-40B4-BE49-F238E27FC236}">
                <a16:creationId xmlns:a16="http://schemas.microsoft.com/office/drawing/2014/main" id="{4D5833A9-62D4-C64A-C9E4-E90D49DF3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334" y="396933"/>
            <a:ext cx="2273929" cy="61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342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GHADA TAGORTI</dc:creator>
  <cp:lastModifiedBy>GHADA TAGORTI</cp:lastModifiedBy>
  <cp:revision>18</cp:revision>
  <dcterms:created xsi:type="dcterms:W3CDTF">2023-10-11T14:42:06Z</dcterms:created>
  <dcterms:modified xsi:type="dcterms:W3CDTF">2023-10-13T09:48:16Z</dcterms:modified>
</cp:coreProperties>
</file>