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C53D6-F821-4449-B34A-F26225821FAE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129C8-A970-4B64-AA9D-A7E9F42FC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40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129C8-A970-4B64-AA9D-A7E9F42FCE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79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FAEE-9D67-4293-B81F-39D3815EBE0A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F178-00F3-40E9-AA9E-79395AA07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69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FAEE-9D67-4293-B81F-39D3815EBE0A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F178-00F3-40E9-AA9E-79395AA07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7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FAEE-9D67-4293-B81F-39D3815EBE0A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F178-00F3-40E9-AA9E-79395AA07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30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FAEE-9D67-4293-B81F-39D3815EBE0A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F178-00F3-40E9-AA9E-79395AA07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FAEE-9D67-4293-B81F-39D3815EBE0A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F178-00F3-40E9-AA9E-79395AA07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09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FAEE-9D67-4293-B81F-39D3815EBE0A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F178-00F3-40E9-AA9E-79395AA07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4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FAEE-9D67-4293-B81F-39D3815EBE0A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F178-00F3-40E9-AA9E-79395AA07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25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FAEE-9D67-4293-B81F-39D3815EBE0A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F178-00F3-40E9-AA9E-79395AA07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7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FAEE-9D67-4293-B81F-39D3815EBE0A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F178-00F3-40E9-AA9E-79395AA07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67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FAEE-9D67-4293-B81F-39D3815EBE0A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F178-00F3-40E9-AA9E-79395AA07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46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FAEE-9D67-4293-B81F-39D3815EBE0A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F178-00F3-40E9-AA9E-79395AA07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70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9FAEE-9D67-4293-B81F-39D3815EBE0A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CF178-00F3-40E9-AA9E-79395AA07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36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Flooded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86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98939" y="187528"/>
            <a:ext cx="5482770" cy="6176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ジャンル：お絵かきタワーディフェンス</a:t>
            </a:r>
            <a:endParaRPr lang="en-US" altLang="ja-JP" sz="2400" dirty="0" smtClean="0"/>
          </a:p>
          <a:p>
            <a:r>
              <a:rPr lang="ja-JP" altLang="en-US" sz="2400" dirty="0" smtClean="0"/>
              <a:t>流れ</a:t>
            </a:r>
            <a:r>
              <a:rPr lang="en-US" altLang="ja-JP" sz="2400" dirty="0"/>
              <a:t>(flow)</a:t>
            </a:r>
            <a:r>
              <a:rPr lang="ja-JP" altLang="en-US" sz="2400" dirty="0"/>
              <a:t>：あふれる、わきでる</a:t>
            </a:r>
            <a:endParaRPr lang="en-US" altLang="ja-JP" sz="2400" dirty="0"/>
          </a:p>
          <a:p>
            <a:r>
              <a:rPr lang="ja-JP" altLang="en-US" sz="2400" dirty="0"/>
              <a:t>敵：止水弁を独占してる</a:t>
            </a:r>
            <a:endParaRPr lang="en-US" altLang="ja-JP" sz="2400" dirty="0"/>
          </a:p>
          <a:p>
            <a:r>
              <a:rPr lang="ja-JP" altLang="en-US" sz="2400" dirty="0" smtClean="0"/>
              <a:t>目的：</a:t>
            </a:r>
            <a:r>
              <a:rPr lang="ja-JP" altLang="en-US" sz="2400" dirty="0"/>
              <a:t>水を</a:t>
            </a:r>
            <a:r>
              <a:rPr lang="ja-JP" altLang="en-US" sz="2400" dirty="0" smtClean="0"/>
              <a:t>あふれさせる</a:t>
            </a:r>
            <a:endParaRPr lang="en-US" altLang="ja-JP" sz="2400" dirty="0" smtClean="0"/>
          </a:p>
          <a:p>
            <a:r>
              <a:rPr lang="ja-JP" altLang="en-US" sz="2400" dirty="0"/>
              <a:t>クリア</a:t>
            </a:r>
            <a:r>
              <a:rPr lang="ja-JP" altLang="en-US" sz="2400" dirty="0" smtClean="0"/>
              <a:t>条件：一定以上の水を溢れさせる</a:t>
            </a:r>
            <a:endParaRPr lang="en-US" altLang="ja-JP" sz="2400" dirty="0" smtClean="0"/>
          </a:p>
          <a:p>
            <a:r>
              <a:rPr lang="ja-JP" altLang="en-US" sz="2400" dirty="0" smtClean="0"/>
              <a:t>失敗条件：弁を締められる</a:t>
            </a:r>
            <a:endParaRPr lang="en-US" altLang="ja-JP" sz="2400" dirty="0" smtClean="0"/>
          </a:p>
          <a:p>
            <a:r>
              <a:rPr lang="ja-JP" altLang="en-US" sz="2400" dirty="0" smtClean="0"/>
              <a:t>プレイヤーができること：マウスで決められた図形を描くことにより能力を発動できる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１ステージ、数ウェーブ制</a:t>
            </a:r>
            <a:endParaRPr lang="en-US" altLang="ja-JP" sz="2400" dirty="0" smtClean="0"/>
          </a:p>
          <a:p>
            <a:r>
              <a:rPr lang="ja-JP" altLang="en-US" sz="2400" dirty="0" smtClean="0"/>
              <a:t>スキル：ゆう</a:t>
            </a:r>
            <a:r>
              <a:rPr lang="ja-JP" altLang="en-US" sz="2400" dirty="0" err="1" smtClean="0"/>
              <a:t>なま</a:t>
            </a:r>
            <a:r>
              <a:rPr lang="ja-JP" altLang="en-US" sz="2400" dirty="0" smtClean="0"/>
              <a:t>的な感じ</a:t>
            </a:r>
            <a:endParaRPr lang="en-US" altLang="ja-JP" sz="2400" dirty="0" smtClean="0"/>
          </a:p>
          <a:p>
            <a:r>
              <a:rPr lang="ja-JP" altLang="en-US" sz="2400" dirty="0" smtClean="0"/>
              <a:t>スキル解放はウェーブ毎に一つだけ選べる</a:t>
            </a:r>
            <a:endParaRPr lang="en-US" altLang="ja-JP" sz="2400" dirty="0" smtClean="0"/>
          </a:p>
          <a:p>
            <a:r>
              <a:rPr lang="ja-JP" altLang="en-US" sz="2400" dirty="0" smtClean="0"/>
              <a:t>攻略のカギとなるスキル混ぜる</a:t>
            </a:r>
            <a:endParaRPr lang="en-US" altLang="ja-JP" sz="2400" dirty="0" smtClean="0"/>
          </a:p>
          <a:p>
            <a:r>
              <a:rPr lang="ja-JP" altLang="en-US" sz="2400" dirty="0" smtClean="0"/>
              <a:t>ステージは３つくらい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/>
          </a:p>
        </p:txBody>
      </p:sp>
      <p:sp>
        <p:nvSpPr>
          <p:cNvPr id="19" name="フリーフォーム 18"/>
          <p:cNvSpPr/>
          <p:nvPr/>
        </p:nvSpPr>
        <p:spPr>
          <a:xfrm>
            <a:off x="6640147" y="1455938"/>
            <a:ext cx="1136692" cy="1109709"/>
          </a:xfrm>
          <a:custGeom>
            <a:avLst/>
            <a:gdLst>
              <a:gd name="connsiteX0" fmla="*/ 506377 w 1136692"/>
              <a:gd name="connsiteY0" fmla="*/ 1020932 h 1109709"/>
              <a:gd name="connsiteX1" fmla="*/ 461989 w 1136692"/>
              <a:gd name="connsiteY1" fmla="*/ 1047565 h 1109709"/>
              <a:gd name="connsiteX2" fmla="*/ 346579 w 1136692"/>
              <a:gd name="connsiteY2" fmla="*/ 1020932 h 1109709"/>
              <a:gd name="connsiteX3" fmla="*/ 319946 w 1136692"/>
              <a:gd name="connsiteY3" fmla="*/ 1012054 h 1109709"/>
              <a:gd name="connsiteX4" fmla="*/ 248925 w 1136692"/>
              <a:gd name="connsiteY4" fmla="*/ 958788 h 1109709"/>
              <a:gd name="connsiteX5" fmla="*/ 222292 w 1136692"/>
              <a:gd name="connsiteY5" fmla="*/ 941033 h 1109709"/>
              <a:gd name="connsiteX6" fmla="*/ 160148 w 1136692"/>
              <a:gd name="connsiteY6" fmla="*/ 887767 h 1109709"/>
              <a:gd name="connsiteX7" fmla="*/ 142393 w 1136692"/>
              <a:gd name="connsiteY7" fmla="*/ 852256 h 1109709"/>
              <a:gd name="connsiteX8" fmla="*/ 115760 w 1136692"/>
              <a:gd name="connsiteY8" fmla="*/ 825623 h 1109709"/>
              <a:gd name="connsiteX9" fmla="*/ 89127 w 1136692"/>
              <a:gd name="connsiteY9" fmla="*/ 790112 h 1109709"/>
              <a:gd name="connsiteX10" fmla="*/ 80249 w 1136692"/>
              <a:gd name="connsiteY10" fmla="*/ 754602 h 1109709"/>
              <a:gd name="connsiteX11" fmla="*/ 62494 w 1136692"/>
              <a:gd name="connsiteY11" fmla="*/ 727969 h 1109709"/>
              <a:gd name="connsiteX12" fmla="*/ 18105 w 1136692"/>
              <a:gd name="connsiteY12" fmla="*/ 656947 h 1109709"/>
              <a:gd name="connsiteX13" fmla="*/ 9228 w 1136692"/>
              <a:gd name="connsiteY13" fmla="*/ 479394 h 1109709"/>
              <a:gd name="connsiteX14" fmla="*/ 18105 w 1136692"/>
              <a:gd name="connsiteY14" fmla="*/ 443883 h 1109709"/>
              <a:gd name="connsiteX15" fmla="*/ 35861 w 1136692"/>
              <a:gd name="connsiteY15" fmla="*/ 426128 h 1109709"/>
              <a:gd name="connsiteX16" fmla="*/ 62494 w 1136692"/>
              <a:gd name="connsiteY16" fmla="*/ 381740 h 1109709"/>
              <a:gd name="connsiteX17" fmla="*/ 89127 w 1136692"/>
              <a:gd name="connsiteY17" fmla="*/ 355107 h 1109709"/>
              <a:gd name="connsiteX18" fmla="*/ 115760 w 1136692"/>
              <a:gd name="connsiteY18" fmla="*/ 319596 h 1109709"/>
              <a:gd name="connsiteX19" fmla="*/ 160148 w 1136692"/>
              <a:gd name="connsiteY19" fmla="*/ 248575 h 1109709"/>
              <a:gd name="connsiteX20" fmla="*/ 195659 w 1136692"/>
              <a:gd name="connsiteY20" fmla="*/ 177553 h 1109709"/>
              <a:gd name="connsiteX21" fmla="*/ 231170 w 1136692"/>
              <a:gd name="connsiteY21" fmla="*/ 115410 h 1109709"/>
              <a:gd name="connsiteX22" fmla="*/ 284436 w 1136692"/>
              <a:gd name="connsiteY22" fmla="*/ 62144 h 1109709"/>
              <a:gd name="connsiteX23" fmla="*/ 302191 w 1136692"/>
              <a:gd name="connsiteY23" fmla="*/ 44388 h 1109709"/>
              <a:gd name="connsiteX24" fmla="*/ 355457 w 1136692"/>
              <a:gd name="connsiteY24" fmla="*/ 35511 h 1109709"/>
              <a:gd name="connsiteX25" fmla="*/ 382090 w 1136692"/>
              <a:gd name="connsiteY25" fmla="*/ 17755 h 1109709"/>
              <a:gd name="connsiteX26" fmla="*/ 426478 w 1136692"/>
              <a:gd name="connsiteY26" fmla="*/ 8878 h 1109709"/>
              <a:gd name="connsiteX27" fmla="*/ 461989 w 1136692"/>
              <a:gd name="connsiteY27" fmla="*/ 0 h 1109709"/>
              <a:gd name="connsiteX28" fmla="*/ 630665 w 1136692"/>
              <a:gd name="connsiteY28" fmla="*/ 8878 h 1109709"/>
              <a:gd name="connsiteX29" fmla="*/ 710564 w 1136692"/>
              <a:gd name="connsiteY29" fmla="*/ 35511 h 1109709"/>
              <a:gd name="connsiteX30" fmla="*/ 737197 w 1136692"/>
              <a:gd name="connsiteY30" fmla="*/ 44388 h 1109709"/>
              <a:gd name="connsiteX31" fmla="*/ 781585 w 1136692"/>
              <a:gd name="connsiteY31" fmla="*/ 62144 h 1109709"/>
              <a:gd name="connsiteX32" fmla="*/ 817096 w 1136692"/>
              <a:gd name="connsiteY32" fmla="*/ 71021 h 1109709"/>
              <a:gd name="connsiteX33" fmla="*/ 914750 w 1136692"/>
              <a:gd name="connsiteY33" fmla="*/ 142043 h 1109709"/>
              <a:gd name="connsiteX34" fmla="*/ 950261 w 1136692"/>
              <a:gd name="connsiteY34" fmla="*/ 168676 h 1109709"/>
              <a:gd name="connsiteX35" fmla="*/ 994649 w 1136692"/>
              <a:gd name="connsiteY35" fmla="*/ 213064 h 1109709"/>
              <a:gd name="connsiteX36" fmla="*/ 1012404 w 1136692"/>
              <a:gd name="connsiteY36" fmla="*/ 239697 h 1109709"/>
              <a:gd name="connsiteX37" fmla="*/ 1030160 w 1136692"/>
              <a:gd name="connsiteY37" fmla="*/ 257452 h 1109709"/>
              <a:gd name="connsiteX38" fmla="*/ 1083426 w 1136692"/>
              <a:gd name="connsiteY38" fmla="*/ 346229 h 1109709"/>
              <a:gd name="connsiteX39" fmla="*/ 1092303 w 1136692"/>
              <a:gd name="connsiteY39" fmla="*/ 381740 h 1109709"/>
              <a:gd name="connsiteX40" fmla="*/ 1118936 w 1136692"/>
              <a:gd name="connsiteY40" fmla="*/ 417250 h 1109709"/>
              <a:gd name="connsiteX41" fmla="*/ 1127814 w 1136692"/>
              <a:gd name="connsiteY41" fmla="*/ 470516 h 1109709"/>
              <a:gd name="connsiteX42" fmla="*/ 1136692 w 1136692"/>
              <a:gd name="connsiteY42" fmla="*/ 497149 h 1109709"/>
              <a:gd name="connsiteX43" fmla="*/ 1127814 w 1136692"/>
              <a:gd name="connsiteY43" fmla="*/ 719091 h 1109709"/>
              <a:gd name="connsiteX44" fmla="*/ 1101181 w 1136692"/>
              <a:gd name="connsiteY44" fmla="*/ 781235 h 1109709"/>
              <a:gd name="connsiteX45" fmla="*/ 1092303 w 1136692"/>
              <a:gd name="connsiteY45" fmla="*/ 807868 h 1109709"/>
              <a:gd name="connsiteX46" fmla="*/ 1047915 w 1136692"/>
              <a:gd name="connsiteY46" fmla="*/ 861134 h 1109709"/>
              <a:gd name="connsiteX47" fmla="*/ 994649 w 1136692"/>
              <a:gd name="connsiteY47" fmla="*/ 923278 h 1109709"/>
              <a:gd name="connsiteX48" fmla="*/ 968016 w 1136692"/>
              <a:gd name="connsiteY48" fmla="*/ 949911 h 1109709"/>
              <a:gd name="connsiteX49" fmla="*/ 941383 w 1136692"/>
              <a:gd name="connsiteY49" fmla="*/ 958788 h 1109709"/>
              <a:gd name="connsiteX50" fmla="*/ 852606 w 1136692"/>
              <a:gd name="connsiteY50" fmla="*/ 1029810 h 1109709"/>
              <a:gd name="connsiteX51" fmla="*/ 825973 w 1136692"/>
              <a:gd name="connsiteY51" fmla="*/ 1038687 h 1109709"/>
              <a:gd name="connsiteX52" fmla="*/ 781585 w 1136692"/>
              <a:gd name="connsiteY52" fmla="*/ 1065320 h 1109709"/>
              <a:gd name="connsiteX53" fmla="*/ 754952 w 1136692"/>
              <a:gd name="connsiteY53" fmla="*/ 1083076 h 1109709"/>
              <a:gd name="connsiteX54" fmla="*/ 692808 w 1136692"/>
              <a:gd name="connsiteY54" fmla="*/ 1100831 h 1109709"/>
              <a:gd name="connsiteX55" fmla="*/ 666175 w 1136692"/>
              <a:gd name="connsiteY55" fmla="*/ 1109709 h 1109709"/>
              <a:gd name="connsiteX56" fmla="*/ 488622 w 1136692"/>
              <a:gd name="connsiteY56" fmla="*/ 1091953 h 1109709"/>
              <a:gd name="connsiteX57" fmla="*/ 435356 w 1136692"/>
              <a:gd name="connsiteY57" fmla="*/ 1074198 h 1109709"/>
              <a:gd name="connsiteX58" fmla="*/ 408723 w 1136692"/>
              <a:gd name="connsiteY58" fmla="*/ 1065320 h 1109709"/>
              <a:gd name="connsiteX59" fmla="*/ 355457 w 1136692"/>
              <a:gd name="connsiteY59" fmla="*/ 1038687 h 1109709"/>
              <a:gd name="connsiteX60" fmla="*/ 337702 w 1136692"/>
              <a:gd name="connsiteY60" fmla="*/ 1012054 h 110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136692" h="1109709">
                <a:moveTo>
                  <a:pt x="506377" y="1020932"/>
                </a:moveTo>
                <a:cubicBezTo>
                  <a:pt x="491581" y="1029810"/>
                  <a:pt x="479043" y="1044941"/>
                  <a:pt x="461989" y="1047565"/>
                </a:cubicBezTo>
                <a:cubicBezTo>
                  <a:pt x="416234" y="1054604"/>
                  <a:pt x="385681" y="1035595"/>
                  <a:pt x="346579" y="1020932"/>
                </a:cubicBezTo>
                <a:cubicBezTo>
                  <a:pt x="337817" y="1017646"/>
                  <a:pt x="328316" y="1016239"/>
                  <a:pt x="319946" y="1012054"/>
                </a:cubicBezTo>
                <a:cubicBezTo>
                  <a:pt x="299872" y="1002017"/>
                  <a:pt x="261997" y="968592"/>
                  <a:pt x="248925" y="958788"/>
                </a:cubicBezTo>
                <a:cubicBezTo>
                  <a:pt x="240389" y="952386"/>
                  <a:pt x="230393" y="947977"/>
                  <a:pt x="222292" y="941033"/>
                </a:cubicBezTo>
                <a:cubicBezTo>
                  <a:pt x="146945" y="876450"/>
                  <a:pt x="221291" y="928528"/>
                  <a:pt x="160148" y="887767"/>
                </a:cubicBezTo>
                <a:cubicBezTo>
                  <a:pt x="154230" y="875930"/>
                  <a:pt x="150085" y="863025"/>
                  <a:pt x="142393" y="852256"/>
                </a:cubicBezTo>
                <a:cubicBezTo>
                  <a:pt x="135096" y="842040"/>
                  <a:pt x="123931" y="835155"/>
                  <a:pt x="115760" y="825623"/>
                </a:cubicBezTo>
                <a:cubicBezTo>
                  <a:pt x="106131" y="814389"/>
                  <a:pt x="98005" y="801949"/>
                  <a:pt x="89127" y="790112"/>
                </a:cubicBezTo>
                <a:cubicBezTo>
                  <a:pt x="86168" y="778275"/>
                  <a:pt x="85055" y="765816"/>
                  <a:pt x="80249" y="754602"/>
                </a:cubicBezTo>
                <a:cubicBezTo>
                  <a:pt x="76046" y="744795"/>
                  <a:pt x="68149" y="737017"/>
                  <a:pt x="62494" y="727969"/>
                </a:cubicBezTo>
                <a:cubicBezTo>
                  <a:pt x="8975" y="642337"/>
                  <a:pt x="58663" y="717782"/>
                  <a:pt x="18105" y="656947"/>
                </a:cubicBezTo>
                <a:cubicBezTo>
                  <a:pt x="-2469" y="554076"/>
                  <a:pt x="-5623" y="583351"/>
                  <a:pt x="9228" y="479394"/>
                </a:cubicBezTo>
                <a:cubicBezTo>
                  <a:pt x="10953" y="467315"/>
                  <a:pt x="12648" y="454796"/>
                  <a:pt x="18105" y="443883"/>
                </a:cubicBezTo>
                <a:cubicBezTo>
                  <a:pt x="21848" y="436397"/>
                  <a:pt x="30996" y="432939"/>
                  <a:pt x="35861" y="426128"/>
                </a:cubicBezTo>
                <a:cubicBezTo>
                  <a:pt x="45890" y="412087"/>
                  <a:pt x="52141" y="395544"/>
                  <a:pt x="62494" y="381740"/>
                </a:cubicBezTo>
                <a:cubicBezTo>
                  <a:pt x="70027" y="371696"/>
                  <a:pt x="80956" y="364639"/>
                  <a:pt x="89127" y="355107"/>
                </a:cubicBezTo>
                <a:cubicBezTo>
                  <a:pt x="98756" y="343873"/>
                  <a:pt x="107160" y="331636"/>
                  <a:pt x="115760" y="319596"/>
                </a:cubicBezTo>
                <a:cubicBezTo>
                  <a:pt x="128831" y="301297"/>
                  <a:pt x="151080" y="265416"/>
                  <a:pt x="160148" y="248575"/>
                </a:cubicBezTo>
                <a:cubicBezTo>
                  <a:pt x="172697" y="225270"/>
                  <a:pt x="183822" y="201227"/>
                  <a:pt x="195659" y="177553"/>
                </a:cubicBezTo>
                <a:cubicBezTo>
                  <a:pt x="204847" y="159177"/>
                  <a:pt x="216827" y="131545"/>
                  <a:pt x="231170" y="115410"/>
                </a:cubicBezTo>
                <a:cubicBezTo>
                  <a:pt x="247852" y="96643"/>
                  <a:pt x="266681" y="79899"/>
                  <a:pt x="284436" y="62144"/>
                </a:cubicBezTo>
                <a:cubicBezTo>
                  <a:pt x="290354" y="56225"/>
                  <a:pt x="293935" y="45764"/>
                  <a:pt x="302191" y="44388"/>
                </a:cubicBezTo>
                <a:lnTo>
                  <a:pt x="355457" y="35511"/>
                </a:lnTo>
                <a:cubicBezTo>
                  <a:pt x="364335" y="29592"/>
                  <a:pt x="372100" y="21501"/>
                  <a:pt x="382090" y="17755"/>
                </a:cubicBezTo>
                <a:cubicBezTo>
                  <a:pt x="396218" y="12457"/>
                  <a:pt x="411748" y="12151"/>
                  <a:pt x="426478" y="8878"/>
                </a:cubicBezTo>
                <a:cubicBezTo>
                  <a:pt x="438389" y="6231"/>
                  <a:pt x="450152" y="2959"/>
                  <a:pt x="461989" y="0"/>
                </a:cubicBezTo>
                <a:cubicBezTo>
                  <a:pt x="518214" y="2959"/>
                  <a:pt x="574928" y="915"/>
                  <a:pt x="630665" y="8878"/>
                </a:cubicBezTo>
                <a:cubicBezTo>
                  <a:pt x="658456" y="12848"/>
                  <a:pt x="683931" y="26633"/>
                  <a:pt x="710564" y="35511"/>
                </a:cubicBezTo>
                <a:cubicBezTo>
                  <a:pt x="719442" y="38470"/>
                  <a:pt x="728509" y="40912"/>
                  <a:pt x="737197" y="44388"/>
                </a:cubicBezTo>
                <a:cubicBezTo>
                  <a:pt x="751993" y="50307"/>
                  <a:pt x="766467" y="57105"/>
                  <a:pt x="781585" y="62144"/>
                </a:cubicBezTo>
                <a:cubicBezTo>
                  <a:pt x="793160" y="66002"/>
                  <a:pt x="805259" y="68062"/>
                  <a:pt x="817096" y="71021"/>
                </a:cubicBezTo>
                <a:cubicBezTo>
                  <a:pt x="868352" y="105193"/>
                  <a:pt x="835190" y="82373"/>
                  <a:pt x="914750" y="142043"/>
                </a:cubicBezTo>
                <a:lnTo>
                  <a:pt x="950261" y="168676"/>
                </a:lnTo>
                <a:cubicBezTo>
                  <a:pt x="997608" y="239697"/>
                  <a:pt x="935465" y="153880"/>
                  <a:pt x="994649" y="213064"/>
                </a:cubicBezTo>
                <a:cubicBezTo>
                  <a:pt x="1002194" y="220609"/>
                  <a:pt x="1005739" y="231366"/>
                  <a:pt x="1012404" y="239697"/>
                </a:cubicBezTo>
                <a:cubicBezTo>
                  <a:pt x="1017633" y="246233"/>
                  <a:pt x="1024241" y="251534"/>
                  <a:pt x="1030160" y="257452"/>
                </a:cubicBezTo>
                <a:cubicBezTo>
                  <a:pt x="1069413" y="335960"/>
                  <a:pt x="1046954" y="309759"/>
                  <a:pt x="1083426" y="346229"/>
                </a:cubicBezTo>
                <a:cubicBezTo>
                  <a:pt x="1086385" y="358066"/>
                  <a:pt x="1086847" y="370827"/>
                  <a:pt x="1092303" y="381740"/>
                </a:cubicBezTo>
                <a:cubicBezTo>
                  <a:pt x="1098920" y="394974"/>
                  <a:pt x="1113441" y="403512"/>
                  <a:pt x="1118936" y="417250"/>
                </a:cubicBezTo>
                <a:cubicBezTo>
                  <a:pt x="1125621" y="433963"/>
                  <a:pt x="1123909" y="452944"/>
                  <a:pt x="1127814" y="470516"/>
                </a:cubicBezTo>
                <a:cubicBezTo>
                  <a:pt x="1129844" y="479651"/>
                  <a:pt x="1133733" y="488271"/>
                  <a:pt x="1136692" y="497149"/>
                </a:cubicBezTo>
                <a:cubicBezTo>
                  <a:pt x="1133733" y="571130"/>
                  <a:pt x="1133089" y="645239"/>
                  <a:pt x="1127814" y="719091"/>
                </a:cubicBezTo>
                <a:cubicBezTo>
                  <a:pt x="1126624" y="735744"/>
                  <a:pt x="1106329" y="769223"/>
                  <a:pt x="1101181" y="781235"/>
                </a:cubicBezTo>
                <a:cubicBezTo>
                  <a:pt x="1097495" y="789836"/>
                  <a:pt x="1096488" y="799498"/>
                  <a:pt x="1092303" y="807868"/>
                </a:cubicBezTo>
                <a:cubicBezTo>
                  <a:pt x="1075771" y="840932"/>
                  <a:pt x="1072459" y="831681"/>
                  <a:pt x="1047915" y="861134"/>
                </a:cubicBezTo>
                <a:cubicBezTo>
                  <a:pt x="980313" y="942257"/>
                  <a:pt x="1101344" y="816583"/>
                  <a:pt x="994649" y="923278"/>
                </a:cubicBezTo>
                <a:cubicBezTo>
                  <a:pt x="985771" y="932156"/>
                  <a:pt x="979927" y="945941"/>
                  <a:pt x="968016" y="949911"/>
                </a:cubicBezTo>
                <a:lnTo>
                  <a:pt x="941383" y="958788"/>
                </a:lnTo>
                <a:cubicBezTo>
                  <a:pt x="917140" y="983031"/>
                  <a:pt x="886201" y="1018612"/>
                  <a:pt x="852606" y="1029810"/>
                </a:cubicBezTo>
                <a:lnTo>
                  <a:pt x="825973" y="1038687"/>
                </a:lnTo>
                <a:cubicBezTo>
                  <a:pt x="791293" y="1073369"/>
                  <a:pt x="827684" y="1042271"/>
                  <a:pt x="781585" y="1065320"/>
                </a:cubicBezTo>
                <a:cubicBezTo>
                  <a:pt x="772042" y="1070092"/>
                  <a:pt x="764495" y="1078304"/>
                  <a:pt x="754952" y="1083076"/>
                </a:cubicBezTo>
                <a:cubicBezTo>
                  <a:pt x="740767" y="1090169"/>
                  <a:pt x="706075" y="1097040"/>
                  <a:pt x="692808" y="1100831"/>
                </a:cubicBezTo>
                <a:cubicBezTo>
                  <a:pt x="683810" y="1103402"/>
                  <a:pt x="675053" y="1106750"/>
                  <a:pt x="666175" y="1109709"/>
                </a:cubicBezTo>
                <a:cubicBezTo>
                  <a:pt x="609527" y="1105932"/>
                  <a:pt x="545573" y="1107485"/>
                  <a:pt x="488622" y="1091953"/>
                </a:cubicBezTo>
                <a:cubicBezTo>
                  <a:pt x="470566" y="1087029"/>
                  <a:pt x="453111" y="1080116"/>
                  <a:pt x="435356" y="1074198"/>
                </a:cubicBezTo>
                <a:cubicBezTo>
                  <a:pt x="426478" y="1071239"/>
                  <a:pt x="416509" y="1070511"/>
                  <a:pt x="408723" y="1065320"/>
                </a:cubicBezTo>
                <a:cubicBezTo>
                  <a:pt x="374304" y="1042374"/>
                  <a:pt x="392212" y="1050939"/>
                  <a:pt x="355457" y="1038687"/>
                </a:cubicBezTo>
                <a:lnTo>
                  <a:pt x="337702" y="10120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 rot="244417">
            <a:off x="5859262" y="3630433"/>
            <a:ext cx="2343705" cy="355841"/>
          </a:xfrm>
          <a:custGeom>
            <a:avLst/>
            <a:gdLst>
              <a:gd name="connsiteX0" fmla="*/ 0 w 2343705"/>
              <a:gd name="connsiteY0" fmla="*/ 355841 h 355841"/>
              <a:gd name="connsiteX1" fmla="*/ 115409 w 2343705"/>
              <a:gd name="connsiteY1" fmla="*/ 284820 h 355841"/>
              <a:gd name="connsiteX2" fmla="*/ 310718 w 2343705"/>
              <a:gd name="connsiteY2" fmla="*/ 231554 h 355841"/>
              <a:gd name="connsiteX3" fmla="*/ 656947 w 2343705"/>
              <a:gd name="connsiteY3" fmla="*/ 142777 h 355841"/>
              <a:gd name="connsiteX4" fmla="*/ 1420427 w 2343705"/>
              <a:gd name="connsiteY4" fmla="*/ 45122 h 355841"/>
              <a:gd name="connsiteX5" fmla="*/ 1642369 w 2343705"/>
              <a:gd name="connsiteY5" fmla="*/ 36245 h 355841"/>
              <a:gd name="connsiteX6" fmla="*/ 2041864 w 2343705"/>
              <a:gd name="connsiteY6" fmla="*/ 9612 h 355841"/>
              <a:gd name="connsiteX7" fmla="*/ 2175029 w 2343705"/>
              <a:gd name="connsiteY7" fmla="*/ 734 h 355841"/>
              <a:gd name="connsiteX8" fmla="*/ 2343705 w 2343705"/>
              <a:gd name="connsiteY8" fmla="*/ 734 h 35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705" h="355841">
                <a:moveTo>
                  <a:pt x="0" y="355841"/>
                </a:moveTo>
                <a:cubicBezTo>
                  <a:pt x="38470" y="332167"/>
                  <a:pt x="75396" y="305779"/>
                  <a:pt x="115409" y="284820"/>
                </a:cubicBezTo>
                <a:cubicBezTo>
                  <a:pt x="181750" y="250070"/>
                  <a:pt x="236032" y="252157"/>
                  <a:pt x="310718" y="231554"/>
                </a:cubicBezTo>
                <a:cubicBezTo>
                  <a:pt x="544100" y="167172"/>
                  <a:pt x="349401" y="192136"/>
                  <a:pt x="656947" y="142777"/>
                </a:cubicBezTo>
                <a:cubicBezTo>
                  <a:pt x="824100" y="115950"/>
                  <a:pt x="1208473" y="60822"/>
                  <a:pt x="1420427" y="45122"/>
                </a:cubicBezTo>
                <a:cubicBezTo>
                  <a:pt x="1494265" y="39653"/>
                  <a:pt x="1568388" y="39204"/>
                  <a:pt x="1642369" y="36245"/>
                </a:cubicBezTo>
                <a:cubicBezTo>
                  <a:pt x="2021901" y="5881"/>
                  <a:pt x="1711521" y="28488"/>
                  <a:pt x="2041864" y="9612"/>
                </a:cubicBezTo>
                <a:cubicBezTo>
                  <a:pt x="2086278" y="7074"/>
                  <a:pt x="2130561" y="2042"/>
                  <a:pt x="2175029" y="734"/>
                </a:cubicBezTo>
                <a:cubicBezTo>
                  <a:pt x="2231230" y="-919"/>
                  <a:pt x="2287480" y="734"/>
                  <a:pt x="2343705" y="7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02967" y="1826126"/>
            <a:ext cx="383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丸を描いた場所にシャボン玉を生成し</a:t>
            </a:r>
            <a:endParaRPr kumimoji="1" lang="en-US" altLang="ja-JP" dirty="0" smtClean="0"/>
          </a:p>
          <a:p>
            <a:r>
              <a:rPr lang="ja-JP" altLang="en-US" dirty="0" smtClean="0"/>
              <a:t>一定時間拘束</a:t>
            </a:r>
            <a:endParaRPr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202967" y="3339943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始点から終点に向けた方向へ</a:t>
            </a:r>
            <a:endParaRPr kumimoji="1" lang="en-US" altLang="ja-JP" dirty="0" smtClean="0"/>
          </a:p>
          <a:p>
            <a:r>
              <a:rPr kumimoji="1" lang="ja-JP" altLang="en-US" dirty="0" smtClean="0"/>
              <a:t>水流を発生させて移動させる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02967" y="5312265"/>
            <a:ext cx="345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一定時間で溶ける氷を発生させる</a:t>
            </a:r>
            <a:endParaRPr kumimoji="1" lang="en-US" altLang="ja-JP" dirty="0" smtClean="0"/>
          </a:p>
          <a:p>
            <a:r>
              <a:rPr lang="ja-JP" altLang="en-US" dirty="0" smtClean="0"/>
              <a:t>足</a:t>
            </a:r>
            <a:r>
              <a:rPr lang="ja-JP" altLang="en-US" dirty="0"/>
              <a:t>止</a:t>
            </a:r>
            <a:r>
              <a:rPr lang="ja-JP" altLang="en-US" dirty="0" smtClean="0"/>
              <a:t>め</a:t>
            </a:r>
            <a:endParaRPr kumimoji="1" lang="ja-JP" altLang="en-US" dirty="0"/>
          </a:p>
        </p:txBody>
      </p:sp>
      <p:sp>
        <p:nvSpPr>
          <p:cNvPr id="37" name="フリーフォーム 36"/>
          <p:cNvSpPr/>
          <p:nvPr/>
        </p:nvSpPr>
        <p:spPr>
          <a:xfrm>
            <a:off x="6438055" y="5129401"/>
            <a:ext cx="1358283" cy="1012057"/>
          </a:xfrm>
          <a:custGeom>
            <a:avLst/>
            <a:gdLst>
              <a:gd name="connsiteX0" fmla="*/ 0 w 1358283"/>
              <a:gd name="connsiteY0" fmla="*/ 0 h 1012057"/>
              <a:gd name="connsiteX1" fmla="*/ 53266 w 1358283"/>
              <a:gd name="connsiteY1" fmla="*/ 8878 h 1012057"/>
              <a:gd name="connsiteX2" fmla="*/ 106532 w 1358283"/>
              <a:gd name="connsiteY2" fmla="*/ 26633 h 1012057"/>
              <a:gd name="connsiteX3" fmla="*/ 159798 w 1358283"/>
              <a:gd name="connsiteY3" fmla="*/ 44388 h 1012057"/>
              <a:gd name="connsiteX4" fmla="*/ 328473 w 1358283"/>
              <a:gd name="connsiteY4" fmla="*/ 79899 h 1012057"/>
              <a:gd name="connsiteX5" fmla="*/ 470516 w 1358283"/>
              <a:gd name="connsiteY5" fmla="*/ 88777 h 1012057"/>
              <a:gd name="connsiteX6" fmla="*/ 736846 w 1358283"/>
              <a:gd name="connsiteY6" fmla="*/ 79899 h 1012057"/>
              <a:gd name="connsiteX7" fmla="*/ 834501 w 1358283"/>
              <a:gd name="connsiteY7" fmla="*/ 71021 h 1012057"/>
              <a:gd name="connsiteX8" fmla="*/ 958788 w 1358283"/>
              <a:gd name="connsiteY8" fmla="*/ 62144 h 1012057"/>
              <a:gd name="connsiteX9" fmla="*/ 1269506 w 1358283"/>
              <a:gd name="connsiteY9" fmla="*/ 44388 h 1012057"/>
              <a:gd name="connsiteX10" fmla="*/ 1358283 w 1358283"/>
              <a:gd name="connsiteY10" fmla="*/ 62144 h 1012057"/>
              <a:gd name="connsiteX11" fmla="*/ 1349405 w 1358283"/>
              <a:gd name="connsiteY11" fmla="*/ 310718 h 1012057"/>
              <a:gd name="connsiteX12" fmla="*/ 1340528 w 1358283"/>
              <a:gd name="connsiteY12" fmla="*/ 337351 h 1012057"/>
              <a:gd name="connsiteX13" fmla="*/ 1322772 w 1358283"/>
              <a:gd name="connsiteY13" fmla="*/ 408373 h 1012057"/>
              <a:gd name="connsiteX14" fmla="*/ 1287262 w 1358283"/>
              <a:gd name="connsiteY14" fmla="*/ 568171 h 1012057"/>
              <a:gd name="connsiteX15" fmla="*/ 1278384 w 1358283"/>
              <a:gd name="connsiteY15" fmla="*/ 630315 h 1012057"/>
              <a:gd name="connsiteX16" fmla="*/ 1287262 w 1358283"/>
              <a:gd name="connsiteY16" fmla="*/ 941033 h 1012057"/>
              <a:gd name="connsiteX17" fmla="*/ 1260629 w 1358283"/>
              <a:gd name="connsiteY17" fmla="*/ 949911 h 1012057"/>
              <a:gd name="connsiteX18" fmla="*/ 1065320 w 1358283"/>
              <a:gd name="connsiteY18" fmla="*/ 941033 h 1012057"/>
              <a:gd name="connsiteX19" fmla="*/ 914400 w 1358283"/>
              <a:gd name="connsiteY19" fmla="*/ 923278 h 1012057"/>
              <a:gd name="connsiteX20" fmla="*/ 825623 w 1358283"/>
              <a:gd name="connsiteY20" fmla="*/ 905522 h 1012057"/>
              <a:gd name="connsiteX21" fmla="*/ 612559 w 1358283"/>
              <a:gd name="connsiteY21" fmla="*/ 914400 h 1012057"/>
              <a:gd name="connsiteX22" fmla="*/ 559293 w 1358283"/>
              <a:gd name="connsiteY22" fmla="*/ 923278 h 1012057"/>
              <a:gd name="connsiteX23" fmla="*/ 470516 w 1358283"/>
              <a:gd name="connsiteY23" fmla="*/ 958788 h 1012057"/>
              <a:gd name="connsiteX24" fmla="*/ 443883 w 1358283"/>
              <a:gd name="connsiteY24" fmla="*/ 967666 h 1012057"/>
              <a:gd name="connsiteX25" fmla="*/ 399495 w 1358283"/>
              <a:gd name="connsiteY25" fmla="*/ 976544 h 1012057"/>
              <a:gd name="connsiteX26" fmla="*/ 381739 w 1358283"/>
              <a:gd name="connsiteY26" fmla="*/ 994299 h 1012057"/>
              <a:gd name="connsiteX27" fmla="*/ 301840 w 1358283"/>
              <a:gd name="connsiteY27" fmla="*/ 1012054 h 10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58283" h="1012057">
                <a:moveTo>
                  <a:pt x="0" y="0"/>
                </a:moveTo>
                <a:cubicBezTo>
                  <a:pt x="17755" y="2959"/>
                  <a:pt x="35803" y="4512"/>
                  <a:pt x="53266" y="8878"/>
                </a:cubicBezTo>
                <a:cubicBezTo>
                  <a:pt x="71423" y="13417"/>
                  <a:pt x="88777" y="20715"/>
                  <a:pt x="106532" y="26633"/>
                </a:cubicBezTo>
                <a:cubicBezTo>
                  <a:pt x="124287" y="32551"/>
                  <a:pt x="141528" y="40328"/>
                  <a:pt x="159798" y="44388"/>
                </a:cubicBezTo>
                <a:cubicBezTo>
                  <a:pt x="186445" y="50310"/>
                  <a:pt x="304433" y="77125"/>
                  <a:pt x="328473" y="79899"/>
                </a:cubicBezTo>
                <a:cubicBezTo>
                  <a:pt x="375600" y="85337"/>
                  <a:pt x="423168" y="85818"/>
                  <a:pt x="470516" y="88777"/>
                </a:cubicBezTo>
                <a:lnTo>
                  <a:pt x="736846" y="79899"/>
                </a:lnTo>
                <a:cubicBezTo>
                  <a:pt x="769493" y="78306"/>
                  <a:pt x="801919" y="73627"/>
                  <a:pt x="834501" y="71021"/>
                </a:cubicBezTo>
                <a:lnTo>
                  <a:pt x="958788" y="62144"/>
                </a:lnTo>
                <a:cubicBezTo>
                  <a:pt x="1078702" y="42158"/>
                  <a:pt x="1080180" y="39533"/>
                  <a:pt x="1269506" y="44388"/>
                </a:cubicBezTo>
                <a:cubicBezTo>
                  <a:pt x="1299674" y="45162"/>
                  <a:pt x="1328691" y="56225"/>
                  <a:pt x="1358283" y="62144"/>
                </a:cubicBezTo>
                <a:cubicBezTo>
                  <a:pt x="1355324" y="145002"/>
                  <a:pt x="1354743" y="227979"/>
                  <a:pt x="1349405" y="310718"/>
                </a:cubicBezTo>
                <a:cubicBezTo>
                  <a:pt x="1348803" y="320056"/>
                  <a:pt x="1342990" y="328323"/>
                  <a:pt x="1340528" y="337351"/>
                </a:cubicBezTo>
                <a:cubicBezTo>
                  <a:pt x="1334107" y="360894"/>
                  <a:pt x="1328691" y="384699"/>
                  <a:pt x="1322772" y="408373"/>
                </a:cubicBezTo>
                <a:cubicBezTo>
                  <a:pt x="1309848" y="460068"/>
                  <a:pt x="1294776" y="515573"/>
                  <a:pt x="1287262" y="568171"/>
                </a:cubicBezTo>
                <a:lnTo>
                  <a:pt x="1278384" y="630315"/>
                </a:lnTo>
                <a:cubicBezTo>
                  <a:pt x="1281343" y="733888"/>
                  <a:pt x="1293009" y="837578"/>
                  <a:pt x="1287262" y="941033"/>
                </a:cubicBezTo>
                <a:cubicBezTo>
                  <a:pt x="1286743" y="950377"/>
                  <a:pt x="1269987" y="949911"/>
                  <a:pt x="1260629" y="949911"/>
                </a:cubicBezTo>
                <a:cubicBezTo>
                  <a:pt x="1195459" y="949911"/>
                  <a:pt x="1130423" y="943992"/>
                  <a:pt x="1065320" y="941033"/>
                </a:cubicBezTo>
                <a:cubicBezTo>
                  <a:pt x="945094" y="920995"/>
                  <a:pt x="1093024" y="944292"/>
                  <a:pt x="914400" y="923278"/>
                </a:cubicBezTo>
                <a:cubicBezTo>
                  <a:pt x="873287" y="918441"/>
                  <a:pt x="862201" y="914667"/>
                  <a:pt x="825623" y="905522"/>
                </a:cubicBezTo>
                <a:cubicBezTo>
                  <a:pt x="754602" y="908481"/>
                  <a:pt x="683485" y="909671"/>
                  <a:pt x="612559" y="914400"/>
                </a:cubicBezTo>
                <a:cubicBezTo>
                  <a:pt x="594599" y="915597"/>
                  <a:pt x="576474" y="917909"/>
                  <a:pt x="559293" y="923278"/>
                </a:cubicBezTo>
                <a:cubicBezTo>
                  <a:pt x="528872" y="932784"/>
                  <a:pt x="500752" y="948709"/>
                  <a:pt x="470516" y="958788"/>
                </a:cubicBezTo>
                <a:cubicBezTo>
                  <a:pt x="461638" y="961747"/>
                  <a:pt x="452961" y="965396"/>
                  <a:pt x="443883" y="967666"/>
                </a:cubicBezTo>
                <a:cubicBezTo>
                  <a:pt x="429245" y="971326"/>
                  <a:pt x="414291" y="973585"/>
                  <a:pt x="399495" y="976544"/>
                </a:cubicBezTo>
                <a:cubicBezTo>
                  <a:pt x="393576" y="982462"/>
                  <a:pt x="389510" y="991191"/>
                  <a:pt x="381739" y="994299"/>
                </a:cubicBezTo>
                <a:cubicBezTo>
                  <a:pt x="335556" y="1012772"/>
                  <a:pt x="331760" y="1012054"/>
                  <a:pt x="301840" y="10120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6412" y="41725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お絵かきの例</a:t>
            </a:r>
            <a:endParaRPr kumimoji="1" lang="ja-JP" altLang="en-US" dirty="0"/>
          </a:p>
        </p:txBody>
      </p:sp>
      <p:sp>
        <p:nvSpPr>
          <p:cNvPr id="40" name="フリーフォーム 39"/>
          <p:cNvSpPr/>
          <p:nvPr/>
        </p:nvSpPr>
        <p:spPr>
          <a:xfrm>
            <a:off x="8600635" y="958640"/>
            <a:ext cx="1518081" cy="150920"/>
          </a:xfrm>
          <a:custGeom>
            <a:avLst/>
            <a:gdLst>
              <a:gd name="connsiteX0" fmla="*/ 0 w 1518081"/>
              <a:gd name="connsiteY0" fmla="*/ 150920 h 150920"/>
              <a:gd name="connsiteX1" fmla="*/ 44388 w 1518081"/>
              <a:gd name="connsiteY1" fmla="*/ 142042 h 150920"/>
              <a:gd name="connsiteX2" fmla="*/ 71021 w 1518081"/>
              <a:gd name="connsiteY2" fmla="*/ 124287 h 150920"/>
              <a:gd name="connsiteX3" fmla="*/ 97654 w 1518081"/>
              <a:gd name="connsiteY3" fmla="*/ 115409 h 150920"/>
              <a:gd name="connsiteX4" fmla="*/ 204186 w 1518081"/>
              <a:gd name="connsiteY4" fmla="*/ 44388 h 150920"/>
              <a:gd name="connsiteX5" fmla="*/ 230819 w 1518081"/>
              <a:gd name="connsiteY5" fmla="*/ 26633 h 150920"/>
              <a:gd name="connsiteX6" fmla="*/ 319596 w 1518081"/>
              <a:gd name="connsiteY6" fmla="*/ 8877 h 150920"/>
              <a:gd name="connsiteX7" fmla="*/ 488272 w 1518081"/>
              <a:gd name="connsiteY7" fmla="*/ 26633 h 150920"/>
              <a:gd name="connsiteX8" fmla="*/ 541538 w 1518081"/>
              <a:gd name="connsiteY8" fmla="*/ 44388 h 150920"/>
              <a:gd name="connsiteX9" fmla="*/ 648070 w 1518081"/>
              <a:gd name="connsiteY9" fmla="*/ 62143 h 150920"/>
              <a:gd name="connsiteX10" fmla="*/ 870012 w 1518081"/>
              <a:gd name="connsiteY10" fmla="*/ 53266 h 150920"/>
              <a:gd name="connsiteX11" fmla="*/ 923278 w 1518081"/>
              <a:gd name="connsiteY11" fmla="*/ 26633 h 150920"/>
              <a:gd name="connsiteX12" fmla="*/ 976544 w 1518081"/>
              <a:gd name="connsiteY12" fmla="*/ 8877 h 150920"/>
              <a:gd name="connsiteX13" fmla="*/ 1003177 w 1518081"/>
              <a:gd name="connsiteY13" fmla="*/ 0 h 150920"/>
              <a:gd name="connsiteX14" fmla="*/ 1287262 w 1518081"/>
              <a:gd name="connsiteY14" fmla="*/ 8877 h 150920"/>
              <a:gd name="connsiteX15" fmla="*/ 1518081 w 1518081"/>
              <a:gd name="connsiteY15" fmla="*/ 17755 h 1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18081" h="150920">
                <a:moveTo>
                  <a:pt x="0" y="150920"/>
                </a:moveTo>
                <a:cubicBezTo>
                  <a:pt x="14796" y="147961"/>
                  <a:pt x="30260" y="147340"/>
                  <a:pt x="44388" y="142042"/>
                </a:cubicBezTo>
                <a:cubicBezTo>
                  <a:pt x="54378" y="138296"/>
                  <a:pt x="61478" y="129059"/>
                  <a:pt x="71021" y="124287"/>
                </a:cubicBezTo>
                <a:cubicBezTo>
                  <a:pt x="79391" y="120102"/>
                  <a:pt x="88776" y="118368"/>
                  <a:pt x="97654" y="115409"/>
                </a:cubicBezTo>
                <a:cubicBezTo>
                  <a:pt x="234697" y="12628"/>
                  <a:pt x="117418" y="93969"/>
                  <a:pt x="204186" y="44388"/>
                </a:cubicBezTo>
                <a:cubicBezTo>
                  <a:pt x="213450" y="39094"/>
                  <a:pt x="221012" y="30836"/>
                  <a:pt x="230819" y="26633"/>
                </a:cubicBezTo>
                <a:cubicBezTo>
                  <a:pt x="247675" y="19409"/>
                  <a:pt x="307578" y="10880"/>
                  <a:pt x="319596" y="8877"/>
                </a:cubicBezTo>
                <a:cubicBezTo>
                  <a:pt x="375821" y="14796"/>
                  <a:pt x="432446" y="17701"/>
                  <a:pt x="488272" y="26633"/>
                </a:cubicBezTo>
                <a:cubicBezTo>
                  <a:pt x="506753" y="29590"/>
                  <a:pt x="523381" y="39849"/>
                  <a:pt x="541538" y="44388"/>
                </a:cubicBezTo>
                <a:cubicBezTo>
                  <a:pt x="600194" y="59053"/>
                  <a:pt x="564941" y="51753"/>
                  <a:pt x="648070" y="62143"/>
                </a:cubicBezTo>
                <a:cubicBezTo>
                  <a:pt x="722051" y="59184"/>
                  <a:pt x="796160" y="58541"/>
                  <a:pt x="870012" y="53266"/>
                </a:cubicBezTo>
                <a:cubicBezTo>
                  <a:pt x="898942" y="51200"/>
                  <a:pt x="897780" y="37965"/>
                  <a:pt x="923278" y="26633"/>
                </a:cubicBezTo>
                <a:cubicBezTo>
                  <a:pt x="940381" y="19032"/>
                  <a:pt x="958789" y="14795"/>
                  <a:pt x="976544" y="8877"/>
                </a:cubicBezTo>
                <a:lnTo>
                  <a:pt x="1003177" y="0"/>
                </a:lnTo>
                <a:lnTo>
                  <a:pt x="1287262" y="8877"/>
                </a:lnTo>
                <a:cubicBezTo>
                  <a:pt x="1542047" y="19068"/>
                  <a:pt x="1362050" y="17755"/>
                  <a:pt x="1518081" y="177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上矢印 41"/>
          <p:cNvSpPr/>
          <p:nvPr/>
        </p:nvSpPr>
        <p:spPr>
          <a:xfrm rot="18939742">
            <a:off x="10102699" y="857096"/>
            <a:ext cx="308688" cy="612071"/>
          </a:xfrm>
          <a:prstGeom prst="upArrow">
            <a:avLst>
              <a:gd name="adj1" fmla="val 50000"/>
              <a:gd name="adj2" fmla="val 139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76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6498454"/>
            <a:ext cx="12192000" cy="3595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123895" y="2237173"/>
            <a:ext cx="1944209" cy="426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3657153">
            <a:off x="6438718" y="5604043"/>
            <a:ext cx="1892843" cy="332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rot="7216409">
            <a:off x="3875194" y="5569473"/>
            <a:ext cx="1892843" cy="332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669729" y="2334827"/>
            <a:ext cx="883135" cy="2597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2445174">
            <a:off x="4275833" y="1849107"/>
            <a:ext cx="1091564" cy="1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7825798">
            <a:off x="6839357" y="1826183"/>
            <a:ext cx="1091564" cy="1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小波 11"/>
          <p:cNvSpPr/>
          <p:nvPr/>
        </p:nvSpPr>
        <p:spPr>
          <a:xfrm>
            <a:off x="5442216" y="4613224"/>
            <a:ext cx="1298848" cy="824623"/>
          </a:xfrm>
          <a:prstGeom prst="double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 rot="615646">
            <a:off x="625213" y="5126854"/>
            <a:ext cx="639192" cy="1371600"/>
            <a:chOff x="1461316" y="5126854"/>
            <a:chExt cx="639192" cy="1371600"/>
          </a:xfrm>
        </p:grpSpPr>
        <p:sp>
          <p:nvSpPr>
            <p:cNvPr id="13" name="円/楕円 12"/>
            <p:cNvSpPr/>
            <p:nvPr/>
          </p:nvSpPr>
          <p:spPr>
            <a:xfrm>
              <a:off x="1575149" y="5126854"/>
              <a:ext cx="41152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/>
            <p:cNvSpPr/>
            <p:nvPr/>
          </p:nvSpPr>
          <p:spPr>
            <a:xfrm rot="10800000">
              <a:off x="1461316" y="5584054"/>
              <a:ext cx="639192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 rot="615646">
            <a:off x="1413544" y="3960130"/>
            <a:ext cx="1067655" cy="2586197"/>
            <a:chOff x="1461316" y="5126854"/>
            <a:chExt cx="639192" cy="1371600"/>
          </a:xfrm>
        </p:grpSpPr>
        <p:sp>
          <p:nvSpPr>
            <p:cNvPr id="17" name="円/楕円 16"/>
            <p:cNvSpPr/>
            <p:nvPr/>
          </p:nvSpPr>
          <p:spPr>
            <a:xfrm>
              <a:off x="1575149" y="5126854"/>
              <a:ext cx="41152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/>
          </p:nvSpPr>
          <p:spPr>
            <a:xfrm rot="10800000">
              <a:off x="1461316" y="5584054"/>
              <a:ext cx="639192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9643231" y="3429000"/>
            <a:ext cx="639192" cy="1371600"/>
            <a:chOff x="1461316" y="5126854"/>
            <a:chExt cx="639192" cy="1371600"/>
          </a:xfrm>
        </p:grpSpPr>
        <p:sp>
          <p:nvSpPr>
            <p:cNvPr id="20" name="円/楕円 19"/>
            <p:cNvSpPr/>
            <p:nvPr/>
          </p:nvSpPr>
          <p:spPr>
            <a:xfrm>
              <a:off x="1575149" y="5126854"/>
              <a:ext cx="41152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二等辺三角形 20"/>
            <p:cNvSpPr/>
            <p:nvPr/>
          </p:nvSpPr>
          <p:spPr>
            <a:xfrm rot="10800000">
              <a:off x="1461316" y="5584054"/>
              <a:ext cx="639192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L 字 23"/>
          <p:cNvSpPr/>
          <p:nvPr/>
        </p:nvSpPr>
        <p:spPr>
          <a:xfrm flipH="1">
            <a:off x="3325483" y="5584054"/>
            <a:ext cx="825624" cy="914400"/>
          </a:xfrm>
          <a:prstGeom prst="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377345" y="5515083"/>
            <a:ext cx="279212" cy="13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/>
          <p:cNvGrpSpPr/>
          <p:nvPr/>
        </p:nvGrpSpPr>
        <p:grpSpPr>
          <a:xfrm>
            <a:off x="7597203" y="5384581"/>
            <a:ext cx="392698" cy="387092"/>
            <a:chOff x="9962826" y="1298360"/>
            <a:chExt cx="914400" cy="917532"/>
          </a:xfrm>
        </p:grpSpPr>
        <p:sp>
          <p:nvSpPr>
            <p:cNvPr id="25" name="禁止 24"/>
            <p:cNvSpPr/>
            <p:nvPr/>
          </p:nvSpPr>
          <p:spPr>
            <a:xfrm rot="10800000">
              <a:off x="9962826" y="1298360"/>
              <a:ext cx="914400" cy="914400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禁止 25"/>
            <p:cNvSpPr/>
            <p:nvPr/>
          </p:nvSpPr>
          <p:spPr>
            <a:xfrm rot="16200000">
              <a:off x="9962826" y="1301492"/>
              <a:ext cx="914400" cy="914400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160590" y="284085"/>
            <a:ext cx="4001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ゲーム画面のイメージ</a:t>
            </a:r>
            <a:endParaRPr kumimoji="1" lang="ja-JP" altLang="en-US" sz="3200" dirty="0"/>
          </a:p>
        </p:txBody>
      </p:sp>
      <p:grpSp>
        <p:nvGrpSpPr>
          <p:cNvPr id="39" name="グループ化 38"/>
          <p:cNvGrpSpPr/>
          <p:nvPr/>
        </p:nvGrpSpPr>
        <p:grpSpPr>
          <a:xfrm rot="17902939">
            <a:off x="10822732" y="5276830"/>
            <a:ext cx="639192" cy="1371600"/>
            <a:chOff x="1461316" y="5126854"/>
            <a:chExt cx="639192" cy="1371600"/>
          </a:xfrm>
        </p:grpSpPr>
        <p:sp>
          <p:nvSpPr>
            <p:cNvPr id="40" name="円/楕円 39"/>
            <p:cNvSpPr/>
            <p:nvPr/>
          </p:nvSpPr>
          <p:spPr>
            <a:xfrm>
              <a:off x="1575149" y="5126854"/>
              <a:ext cx="41152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/>
            <p:cNvSpPr/>
            <p:nvPr/>
          </p:nvSpPr>
          <p:spPr>
            <a:xfrm rot="10800000">
              <a:off x="1461316" y="5584054"/>
              <a:ext cx="639192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小波 41"/>
          <p:cNvSpPr/>
          <p:nvPr/>
        </p:nvSpPr>
        <p:spPr>
          <a:xfrm>
            <a:off x="10288806" y="6132041"/>
            <a:ext cx="1861093" cy="403536"/>
          </a:xfrm>
          <a:prstGeom prst="doubleWave">
            <a:avLst>
              <a:gd name="adj1" fmla="val 12500"/>
              <a:gd name="adj2" fmla="val 1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108366" y="5584054"/>
            <a:ext cx="618306" cy="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275208" y="5877017"/>
            <a:ext cx="451464" cy="2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160590" y="6231992"/>
            <a:ext cx="566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グループ化 52"/>
          <p:cNvGrpSpPr/>
          <p:nvPr/>
        </p:nvGrpSpPr>
        <p:grpSpPr>
          <a:xfrm rot="426731">
            <a:off x="2851143" y="5128071"/>
            <a:ext cx="639192" cy="1371600"/>
            <a:chOff x="1461316" y="5126854"/>
            <a:chExt cx="639192" cy="1371600"/>
          </a:xfrm>
        </p:grpSpPr>
        <p:sp>
          <p:nvSpPr>
            <p:cNvPr id="54" name="円/楕円 53"/>
            <p:cNvSpPr/>
            <p:nvPr/>
          </p:nvSpPr>
          <p:spPr>
            <a:xfrm>
              <a:off x="1575149" y="5126854"/>
              <a:ext cx="41152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二等辺三角形 54"/>
            <p:cNvSpPr/>
            <p:nvPr/>
          </p:nvSpPr>
          <p:spPr>
            <a:xfrm rot="10800000">
              <a:off x="1461316" y="5584054"/>
              <a:ext cx="639192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" name="稲妻 55"/>
          <p:cNvSpPr/>
          <p:nvPr/>
        </p:nvSpPr>
        <p:spPr>
          <a:xfrm>
            <a:off x="3479026" y="5336174"/>
            <a:ext cx="187205" cy="203348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稲妻 56"/>
          <p:cNvSpPr/>
          <p:nvPr/>
        </p:nvSpPr>
        <p:spPr>
          <a:xfrm>
            <a:off x="3716139" y="5224508"/>
            <a:ext cx="142458" cy="261747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 rot="7216409">
            <a:off x="4647357" y="6186750"/>
            <a:ext cx="651083" cy="18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 rot="3569924">
            <a:off x="6921467" y="6186749"/>
            <a:ext cx="651083" cy="18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9069116" y="3276468"/>
            <a:ext cx="1787421" cy="1655685"/>
            <a:chOff x="9069116" y="3276468"/>
            <a:chExt cx="1787421" cy="1655685"/>
          </a:xfrm>
        </p:grpSpPr>
        <p:sp>
          <p:nvSpPr>
            <p:cNvPr id="22" name="円/楕円 21"/>
            <p:cNvSpPr/>
            <p:nvPr/>
          </p:nvSpPr>
          <p:spPr>
            <a:xfrm>
              <a:off x="9069116" y="3276468"/>
              <a:ext cx="1787421" cy="165568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10249884" y="4411936"/>
              <a:ext cx="319596" cy="372862"/>
            </a:xfrm>
            <a:custGeom>
              <a:avLst/>
              <a:gdLst>
                <a:gd name="connsiteX0" fmla="*/ 319596 w 319596"/>
                <a:gd name="connsiteY0" fmla="*/ 0 h 372862"/>
                <a:gd name="connsiteX1" fmla="*/ 275208 w 319596"/>
                <a:gd name="connsiteY1" fmla="*/ 35511 h 372862"/>
                <a:gd name="connsiteX2" fmla="*/ 248575 w 319596"/>
                <a:gd name="connsiteY2" fmla="*/ 44388 h 372862"/>
                <a:gd name="connsiteX3" fmla="*/ 204186 w 319596"/>
                <a:gd name="connsiteY3" fmla="*/ 71021 h 372862"/>
                <a:gd name="connsiteX4" fmla="*/ 186431 w 319596"/>
                <a:gd name="connsiteY4" fmla="*/ 88777 h 372862"/>
                <a:gd name="connsiteX5" fmla="*/ 159798 w 319596"/>
                <a:gd name="connsiteY5" fmla="*/ 106532 h 372862"/>
                <a:gd name="connsiteX6" fmla="*/ 150920 w 319596"/>
                <a:gd name="connsiteY6" fmla="*/ 133165 h 372862"/>
                <a:gd name="connsiteX7" fmla="*/ 124287 w 319596"/>
                <a:gd name="connsiteY7" fmla="*/ 150920 h 372862"/>
                <a:gd name="connsiteX8" fmla="*/ 106532 w 319596"/>
                <a:gd name="connsiteY8" fmla="*/ 168676 h 372862"/>
                <a:gd name="connsiteX9" fmla="*/ 88777 w 319596"/>
                <a:gd name="connsiteY9" fmla="*/ 195309 h 372862"/>
                <a:gd name="connsiteX10" fmla="*/ 62144 w 319596"/>
                <a:gd name="connsiteY10" fmla="*/ 204186 h 372862"/>
                <a:gd name="connsiteX11" fmla="*/ 53266 w 319596"/>
                <a:gd name="connsiteY11" fmla="*/ 230819 h 372862"/>
                <a:gd name="connsiteX12" fmla="*/ 17755 w 319596"/>
                <a:gd name="connsiteY12" fmla="*/ 266330 h 372862"/>
                <a:gd name="connsiteX13" fmla="*/ 0 w 319596"/>
                <a:gd name="connsiteY13" fmla="*/ 292963 h 372862"/>
                <a:gd name="connsiteX14" fmla="*/ 8878 w 319596"/>
                <a:gd name="connsiteY14" fmla="*/ 363984 h 372862"/>
                <a:gd name="connsiteX15" fmla="*/ 35511 w 319596"/>
                <a:gd name="connsiteY15" fmla="*/ 372862 h 372862"/>
                <a:gd name="connsiteX16" fmla="*/ 106532 w 319596"/>
                <a:gd name="connsiteY16" fmla="*/ 363984 h 372862"/>
                <a:gd name="connsiteX17" fmla="*/ 133165 w 319596"/>
                <a:gd name="connsiteY17" fmla="*/ 355107 h 372862"/>
                <a:gd name="connsiteX18" fmla="*/ 204186 w 319596"/>
                <a:gd name="connsiteY18" fmla="*/ 266330 h 372862"/>
                <a:gd name="connsiteX19" fmla="*/ 239697 w 319596"/>
                <a:gd name="connsiteY19" fmla="*/ 230819 h 372862"/>
                <a:gd name="connsiteX20" fmla="*/ 257453 w 319596"/>
                <a:gd name="connsiteY20" fmla="*/ 213064 h 372862"/>
                <a:gd name="connsiteX21" fmla="*/ 275208 w 319596"/>
                <a:gd name="connsiteY21" fmla="*/ 186431 h 372862"/>
                <a:gd name="connsiteX22" fmla="*/ 292963 w 319596"/>
                <a:gd name="connsiteY22" fmla="*/ 150920 h 372862"/>
                <a:gd name="connsiteX23" fmla="*/ 310719 w 319596"/>
                <a:gd name="connsiteY23" fmla="*/ 97654 h 372862"/>
                <a:gd name="connsiteX24" fmla="*/ 319596 w 319596"/>
                <a:gd name="connsiteY24" fmla="*/ 0 h 37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9596" h="372862">
                  <a:moveTo>
                    <a:pt x="319596" y="0"/>
                  </a:moveTo>
                  <a:cubicBezTo>
                    <a:pt x="304800" y="11837"/>
                    <a:pt x="291276" y="25468"/>
                    <a:pt x="275208" y="35511"/>
                  </a:cubicBezTo>
                  <a:cubicBezTo>
                    <a:pt x="267273" y="40471"/>
                    <a:pt x="256599" y="39573"/>
                    <a:pt x="248575" y="44388"/>
                  </a:cubicBezTo>
                  <a:cubicBezTo>
                    <a:pt x="187646" y="80946"/>
                    <a:pt x="279633" y="45875"/>
                    <a:pt x="204186" y="71021"/>
                  </a:cubicBezTo>
                  <a:cubicBezTo>
                    <a:pt x="198268" y="76940"/>
                    <a:pt x="192967" y="83548"/>
                    <a:pt x="186431" y="88777"/>
                  </a:cubicBezTo>
                  <a:cubicBezTo>
                    <a:pt x="178100" y="95442"/>
                    <a:pt x="166463" y="98201"/>
                    <a:pt x="159798" y="106532"/>
                  </a:cubicBezTo>
                  <a:cubicBezTo>
                    <a:pt x="153952" y="113839"/>
                    <a:pt x="156766" y="125858"/>
                    <a:pt x="150920" y="133165"/>
                  </a:cubicBezTo>
                  <a:cubicBezTo>
                    <a:pt x="144255" y="141496"/>
                    <a:pt x="132618" y="144255"/>
                    <a:pt x="124287" y="150920"/>
                  </a:cubicBezTo>
                  <a:cubicBezTo>
                    <a:pt x="117751" y="156149"/>
                    <a:pt x="111761" y="162140"/>
                    <a:pt x="106532" y="168676"/>
                  </a:cubicBezTo>
                  <a:cubicBezTo>
                    <a:pt x="99867" y="177008"/>
                    <a:pt x="97109" y="188644"/>
                    <a:pt x="88777" y="195309"/>
                  </a:cubicBezTo>
                  <a:cubicBezTo>
                    <a:pt x="81470" y="201155"/>
                    <a:pt x="71022" y="201227"/>
                    <a:pt x="62144" y="204186"/>
                  </a:cubicBezTo>
                  <a:cubicBezTo>
                    <a:pt x="59185" y="213064"/>
                    <a:pt x="58705" y="223204"/>
                    <a:pt x="53266" y="230819"/>
                  </a:cubicBezTo>
                  <a:cubicBezTo>
                    <a:pt x="43536" y="244441"/>
                    <a:pt x="27041" y="252401"/>
                    <a:pt x="17755" y="266330"/>
                  </a:cubicBezTo>
                  <a:lnTo>
                    <a:pt x="0" y="292963"/>
                  </a:lnTo>
                  <a:cubicBezTo>
                    <a:pt x="2959" y="316637"/>
                    <a:pt x="-812" y="342182"/>
                    <a:pt x="8878" y="363984"/>
                  </a:cubicBezTo>
                  <a:cubicBezTo>
                    <a:pt x="12679" y="372535"/>
                    <a:pt x="26153" y="372862"/>
                    <a:pt x="35511" y="372862"/>
                  </a:cubicBezTo>
                  <a:cubicBezTo>
                    <a:pt x="59369" y="372862"/>
                    <a:pt x="82858" y="366943"/>
                    <a:pt x="106532" y="363984"/>
                  </a:cubicBezTo>
                  <a:cubicBezTo>
                    <a:pt x="115410" y="361025"/>
                    <a:pt x="125550" y="360546"/>
                    <a:pt x="133165" y="355107"/>
                  </a:cubicBezTo>
                  <a:cubicBezTo>
                    <a:pt x="194663" y="311180"/>
                    <a:pt x="145498" y="325018"/>
                    <a:pt x="204186" y="266330"/>
                  </a:cubicBezTo>
                  <a:lnTo>
                    <a:pt x="239697" y="230819"/>
                  </a:lnTo>
                  <a:cubicBezTo>
                    <a:pt x="245616" y="224901"/>
                    <a:pt x="252810" y="220028"/>
                    <a:pt x="257453" y="213064"/>
                  </a:cubicBezTo>
                  <a:cubicBezTo>
                    <a:pt x="263371" y="204186"/>
                    <a:pt x="269915" y="195695"/>
                    <a:pt x="275208" y="186431"/>
                  </a:cubicBezTo>
                  <a:cubicBezTo>
                    <a:pt x="281774" y="174941"/>
                    <a:pt x="288048" y="163208"/>
                    <a:pt x="292963" y="150920"/>
                  </a:cubicBezTo>
                  <a:cubicBezTo>
                    <a:pt x="299914" y="133543"/>
                    <a:pt x="310719" y="97654"/>
                    <a:pt x="310719" y="97654"/>
                  </a:cubicBezTo>
                  <a:lnTo>
                    <a:pt x="319596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フリーフォーム 60"/>
            <p:cNvSpPr/>
            <p:nvPr/>
          </p:nvSpPr>
          <p:spPr>
            <a:xfrm>
              <a:off x="10582157" y="4252404"/>
              <a:ext cx="186457" cy="125911"/>
            </a:xfrm>
            <a:custGeom>
              <a:avLst/>
              <a:gdLst>
                <a:gd name="connsiteX0" fmla="*/ 133191 w 186457"/>
                <a:gd name="connsiteY0" fmla="*/ 62144 h 125911"/>
                <a:gd name="connsiteX1" fmla="*/ 115435 w 186457"/>
                <a:gd name="connsiteY1" fmla="*/ 106532 h 125911"/>
                <a:gd name="connsiteX2" fmla="*/ 8903 w 186457"/>
                <a:gd name="connsiteY2" fmla="*/ 115410 h 125911"/>
                <a:gd name="connsiteX3" fmla="*/ 26 w 186457"/>
                <a:gd name="connsiteY3" fmla="*/ 88777 h 125911"/>
                <a:gd name="connsiteX4" fmla="*/ 26659 w 186457"/>
                <a:gd name="connsiteY4" fmla="*/ 8878 h 125911"/>
                <a:gd name="connsiteX5" fmla="*/ 53292 w 186457"/>
                <a:gd name="connsiteY5" fmla="*/ 0 h 125911"/>
                <a:gd name="connsiteX6" fmla="*/ 124313 w 186457"/>
                <a:gd name="connsiteY6" fmla="*/ 17755 h 125911"/>
                <a:gd name="connsiteX7" fmla="*/ 159824 w 186457"/>
                <a:gd name="connsiteY7" fmla="*/ 53266 h 125911"/>
                <a:gd name="connsiteX8" fmla="*/ 186457 w 186457"/>
                <a:gd name="connsiteY8" fmla="*/ 71021 h 125911"/>
                <a:gd name="connsiteX9" fmla="*/ 133191 w 186457"/>
                <a:gd name="connsiteY9" fmla="*/ 62144 h 12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457" h="125911">
                  <a:moveTo>
                    <a:pt x="133191" y="62144"/>
                  </a:moveTo>
                  <a:cubicBezTo>
                    <a:pt x="121354" y="68063"/>
                    <a:pt x="124698" y="93565"/>
                    <a:pt x="115435" y="106532"/>
                  </a:cubicBezTo>
                  <a:cubicBezTo>
                    <a:pt x="90251" y="141789"/>
                    <a:pt x="39770" y="118839"/>
                    <a:pt x="8903" y="115410"/>
                  </a:cubicBezTo>
                  <a:cubicBezTo>
                    <a:pt x="5944" y="106532"/>
                    <a:pt x="26" y="98135"/>
                    <a:pt x="26" y="88777"/>
                  </a:cubicBezTo>
                  <a:cubicBezTo>
                    <a:pt x="26" y="56932"/>
                    <a:pt x="-1869" y="25995"/>
                    <a:pt x="26659" y="8878"/>
                  </a:cubicBezTo>
                  <a:cubicBezTo>
                    <a:pt x="34683" y="4063"/>
                    <a:pt x="44414" y="2959"/>
                    <a:pt x="53292" y="0"/>
                  </a:cubicBezTo>
                  <a:cubicBezTo>
                    <a:pt x="57944" y="930"/>
                    <a:pt x="113699" y="10174"/>
                    <a:pt x="124313" y="17755"/>
                  </a:cubicBezTo>
                  <a:cubicBezTo>
                    <a:pt x="137935" y="27485"/>
                    <a:pt x="145895" y="43980"/>
                    <a:pt x="159824" y="53266"/>
                  </a:cubicBezTo>
                  <a:lnTo>
                    <a:pt x="186457" y="71021"/>
                  </a:lnTo>
                  <a:cubicBezTo>
                    <a:pt x="157017" y="80835"/>
                    <a:pt x="145028" y="56225"/>
                    <a:pt x="133191" y="6214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365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135</Words>
  <Application>Microsoft Office PowerPoint</Application>
  <PresentationFormat>ワイド画面</PresentationFormat>
  <Paragraphs>25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Flooded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　吉健</dc:creator>
  <cp:lastModifiedBy>森吉健</cp:lastModifiedBy>
  <cp:revision>28</cp:revision>
  <dcterms:created xsi:type="dcterms:W3CDTF">2016-04-14T01:57:17Z</dcterms:created>
  <dcterms:modified xsi:type="dcterms:W3CDTF">2016-05-11T00:25:43Z</dcterms:modified>
</cp:coreProperties>
</file>