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324" r:id="rId3"/>
    <p:sldId id="325" r:id="rId4"/>
    <p:sldId id="327" r:id="rId5"/>
    <p:sldId id="326" r:id="rId6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0066CC"/>
    <a:srgbClr val="CC9900"/>
    <a:srgbClr val="FF9900"/>
    <a:srgbClr val="FFCC99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itchFamily="34" charset="0"/>
                <a:ea typeface="宋体" pitchFamily="2" charset="-122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  <a:cs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780019-48CB-4F92-AD07-6E647376E15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itchFamily="34" charset="0"/>
                <a:ea typeface="宋体" pitchFamily="2" charset="-122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cs typeface="Calibri" pitchFamily="34" charset="0"/>
              </a:rPr>
            </a:fld>
            <a:endParaRPr lang="zh-CN" altLang="en-US" sz="1200" dirty="0">
              <a:ea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0338" y="2565400"/>
            <a:ext cx="5757862" cy="103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27313" y="4724400"/>
            <a:ext cx="5145087" cy="914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72A312-B336-4C8A-9A10-8DF6A11605F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latin typeface="Calibri" pitchFamily="34" charset="0"/>
                <a:ea typeface="宋体" pitchFamily="2" charset="-122"/>
                <a:cs typeface="Calibri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cs typeface="Calibri" pitchFamily="34" charset="0"/>
              </a:rPr>
            </a:fld>
            <a:endParaRPr lang="zh-CN" altLang="en-US" dirty="0"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3025" y="115888"/>
            <a:ext cx="2057400" cy="6408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019800" cy="6408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395605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9275" y="908050"/>
            <a:ext cx="3957638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229600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066088" cy="5616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72450" y="6524625"/>
            <a:ext cx="90011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Calibri" pitchFamily="34" charset="0"/>
                <a:ea typeface="宋体" pitchFamily="2" charset="-122"/>
                <a:cs typeface="Calibri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07C4-F617-4E79-868B-870C0AE19C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Calibri" pitchFamily="34" charset="0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021388"/>
            <a:ext cx="587375" cy="268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itchFamily="34" charset="0"/>
                <a:cs typeface="Calibri" pitchFamily="34" charset="0"/>
              </a:rPr>
            </a:fld>
            <a:endParaRPr lang="zh-CN" alt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₪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Arial" panose="020B0604020202020204" pitchFamily="34" charset="0"/>
        <a:buChar char="■"/>
        <a:defRPr sz="22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■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X"/>
        <a:defRPr sz="2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Arial" panose="020B0604020202020204" pitchFamily="34" charset="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课程设计安排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周周一至周四的每天上午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30-12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，下午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00-17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地点：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楼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664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座次：按座次表每人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固定位置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上机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内容：动物或植物的分类。使用模式识别基本理论，结合图像处理、神经网络等方法，设计程序实现动物或植物的分类。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数据集只能使用动物或植物的数据集，不能使用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CIFAR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数据集。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参考数据集如下：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https://www.robots.ox.ac.uk/~vgg/data/pets/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https://www.kaggle.com/kwoninwoo/dogbreed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https://www.kaggle.com/alxmamaev/flowers-recognition#flowers.zip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软件：不限，可使用类库函数，但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必须自己编写代码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课程设计报告：使用学院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课程设计报告模板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灯片编号占位符 2"/>
          <p:cNvSpPr txBox="1">
            <a:spLocks noGrp="1"/>
          </p:cNvSpPr>
          <p:nvPr>
            <p:ph type="sldNum" sz="quarter" idx="11"/>
          </p:nvPr>
        </p:nvSpPr>
        <p:spPr>
          <a:xfrm>
            <a:off x="8388350" y="6021388"/>
            <a:ext cx="587375" cy="268287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400" b="0" dirty="0">
                <a:effectLst/>
                <a:latin typeface="Calibri" pitchFamily="34" charset="0"/>
                <a:cs typeface="Calibri" pitchFamily="34" charset="0"/>
              </a:rPr>
            </a:fld>
            <a:endParaRPr lang="zh-CN" altLang="en-US" sz="1400" b="0" dirty="0"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课程设计报告要求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8388350" y="6021388"/>
            <a:ext cx="587375" cy="268287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400" b="0" dirty="0">
                <a:effectLst/>
                <a:latin typeface="Calibri" pitchFamily="34" charset="0"/>
                <a:cs typeface="Calibri" pitchFamily="34" charset="0"/>
              </a:rPr>
            </a:fld>
            <a:endParaRPr lang="zh-CN" altLang="en-US" sz="1400" b="0" dirty="0"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9563" y="1633538"/>
            <a:ext cx="1763713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b="1" kern="1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XX</a:t>
            </a:r>
            <a:r>
              <a:rPr kumimoji="0" lang="zh-CN" altLang="zh-CN" sz="2400" b="1" kern="1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根据使用的数据集替换，如花卉、宠物、狗狗</a:t>
            </a:r>
            <a:r>
              <a:rPr kumimoji="0" lang="zh-CN" altLang="en-US" sz="2400" b="1" kern="1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等</a:t>
            </a:r>
            <a:endParaRPr kumimoji="0" lang="zh-CN" altLang="en-US" sz="2400" b="1" kern="1200" cap="none" spc="0" normalizeH="0" baseline="0" noProof="0" dirty="0">
              <a:solidFill>
                <a:srgbClr val="FF0000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512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052513"/>
            <a:ext cx="6113463" cy="5384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126" name="直接箭头连接符 7"/>
          <p:cNvCxnSpPr/>
          <p:nvPr/>
        </p:nvCxnSpPr>
        <p:spPr>
          <a:xfrm flipH="1" flipV="1">
            <a:off x="1619250" y="2205038"/>
            <a:ext cx="5040313" cy="360362"/>
          </a:xfrm>
          <a:prstGeom prst="straightConnector1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stealth" w="med" len="med"/>
          </a:ln>
        </p:spPr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课程设计报告要求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课程设计目的：本次课程设计的主要内容。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课程设计环境：所用的软件环境，软件名称、版本。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课程设计步骤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过程：详细介绍算法或程序的开发思路和过程，可以按步骤或模块介绍，可有流程图。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课程设计结果：实验使用的数据列举（数据集大时列举部分）、输入、输出，应有相应的截图。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课程设计分析及反馈：程序或算法的分析，特别是出现错误时出错原因和改正方法。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注意：主要写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思路和方法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不允许贴代码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8388350" y="6021388"/>
            <a:ext cx="587375" cy="268287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400" b="0" dirty="0">
                <a:effectLst/>
                <a:latin typeface="Calibri" pitchFamily="34" charset="0"/>
                <a:cs typeface="Calibri" pitchFamily="34" charset="0"/>
              </a:rPr>
            </a:fld>
            <a:endParaRPr lang="zh-CN" altLang="en-US" sz="1400" b="0" dirty="0"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课程设计报告要求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打印空白模板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文字全部手写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，文字不能太大，行间距不能太大，否则扣分（一页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行左右）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图片要求：能看清的最小尺寸，无多余空白，计算机打印出来，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贴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到实验报告的相应位置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页数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至少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个页面（写满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页）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，可加页。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Arial" panose="020B0604020202020204" pitchFamily="34" charset="0"/>
              <a:buChar char="₪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周周三前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通过学习通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APP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上交课程设计报告和代码。要求报告的每一面至少拍一张图片，图片标好序号。图片正对相机拍摄，上传前后检查图片能否看清。每人将设计的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全部代码文件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分别整理，放入一个文件夹中（文件夹名可清楚区分），压缩成一个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rar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8388350" y="6021388"/>
            <a:ext cx="587375" cy="268287"/>
          </a:xfrm>
          <a:ln/>
        </p:spPr>
        <p:txBody>
          <a:bodyPr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400" b="0" dirty="0">
                <a:effectLst/>
                <a:latin typeface="Calibri" pitchFamily="34" charset="0"/>
                <a:cs typeface="Calibri" pitchFamily="34" charset="0"/>
              </a:rPr>
            </a:fld>
            <a:endParaRPr lang="zh-CN" altLang="en-US" sz="1400" b="0" dirty="0"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济南大学课件模板">
  <a:themeElements>
    <a:clrScheme name="济南大学课件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济南大学课件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5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A50021"/>
          </a:buClr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prstShdw prst="shdw15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rgbClr val="A50021"/>
          </a:buClr>
          <a:buSzTx/>
          <a:buFont typeface="Arial" panose="020B0604020202020204" pitchFamily="34" charset="0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济南大学课件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济南大学课件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济南大学课件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济南大学课件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济南大学课件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济南大学课件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济南大学课件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演示</Application>
  <PresentationFormat>全屏显示(4:3)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黑体</vt:lpstr>
      <vt:lpstr>汉仪中黑KW</vt:lpstr>
      <vt:lpstr>Times New Roman</vt:lpstr>
      <vt:lpstr>微软雅黑</vt:lpstr>
      <vt:lpstr>汉仪旗黑</vt:lpstr>
      <vt:lpstr>宋体</vt:lpstr>
      <vt:lpstr>Arial Unicode MS</vt:lpstr>
      <vt:lpstr>济南大学课件模板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WPS_1622733527</cp:lastModifiedBy>
  <cp:revision>129</cp:revision>
  <dcterms:created xsi:type="dcterms:W3CDTF">2023-06-14T02:14:20Z</dcterms:created>
  <dcterms:modified xsi:type="dcterms:W3CDTF">2023-06-14T02:14:20Z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DADACD6A9920B9227C228964933E329F_43</vt:lpwstr>
  </property>
  <property fmtid="{D5CDD505-2E9C-101B-9397-08002B2CF9AE}" pid="3" name="KSOProductBuildVer">
    <vt:lpwstr>2052-5.4.1.7920</vt:lpwstr>
  </property>
</Properties>
</file>