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9144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>
        <p:scale>
          <a:sx n="28" d="100"/>
          <a:sy n="28" d="100"/>
        </p:scale>
        <p:origin x="186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9EAFE6-6C35-4928-94ED-44B8E6D836CC}" type="datetimeFigureOut">
              <a:rPr lang="en-US" smtClean="0"/>
              <a:t>04/12/24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72583-E288-4E8A-BEE5-431F263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B5534F-E78B-8B93-07FF-AFFDB77B584D}"/>
              </a:ext>
            </a:extLst>
          </p:cNvPr>
          <p:cNvSpPr/>
          <p:nvPr/>
        </p:nvSpPr>
        <p:spPr>
          <a:xfrm>
            <a:off x="1500996" y="914400"/>
            <a:ext cx="11887200" cy="7315200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90000"/>
                  <a:lumMod val="18000"/>
                </a:schemeClr>
              </a:gs>
              <a:gs pos="5000">
                <a:srgbClr val="B6B6B6"/>
              </a:gs>
              <a:gs pos="0">
                <a:schemeClr val="bg1">
                  <a:lumMod val="95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  <a:scene3d>
            <a:camera prst="orthographicFront"/>
            <a:lightRig rig="sunrise" dir="t"/>
          </a:scene3d>
          <a:sp3d contourW="63500" prstMaterial="metal">
            <a:bevelT w="152400" h="152400"/>
            <a:bevelB w="127000" h="1270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Tate</dc:creator>
  <cp:lastModifiedBy>Matthew Tate</cp:lastModifiedBy>
  <cp:revision>1</cp:revision>
  <dcterms:created xsi:type="dcterms:W3CDTF">2024-04-12T19:03:26Z</dcterms:created>
  <dcterms:modified xsi:type="dcterms:W3CDTF">2024-04-12T19:22:49Z</dcterms:modified>
</cp:coreProperties>
</file>